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 Bold" panose="020B0803030501040103" pitchFamily="34" charset="0"/>
      <p:regular r:id="rId14"/>
      <p:bold r:id="rId15"/>
    </p:embeddedFont>
    <p:embeddedFont>
      <p:font typeface="Canva Sans Medium" panose="020B0603030501040103" pitchFamily="34" charset="0"/>
      <p:regular r:id="rId16"/>
    </p:embeddedFont>
    <p:embeddedFont>
      <p:font typeface="DM Sans" pitchFamily="2" charset="77"/>
      <p:regular r:id="rId17"/>
    </p:embeddedFont>
    <p:embeddedFont>
      <p:font typeface="DM Sans Bold" pitchFamily="2" charset="77"/>
      <p:regular r:id="rId18"/>
      <p:bold r:id="rId19"/>
    </p:embeddedFont>
    <p:embeddedFont>
      <p:font typeface="Garet" pitchFamily="2" charset="77"/>
      <p:regular r:id="rId20"/>
    </p:embeddedFont>
    <p:embeddedFont>
      <p:font typeface="Garet Bold" pitchFamily="2" charset="77"/>
      <p:regular r:id="rId21"/>
      <p:bold r:id="rId22"/>
    </p:embeddedFont>
    <p:embeddedFont>
      <p:font typeface="Garet Ultra-Bold" pitchFamily="2" charset="77"/>
      <p:regular r:id="rId23"/>
      <p:bold r:id="rId24"/>
    </p:embeddedFont>
    <p:embeddedFont>
      <p:font typeface="HK Grotesk Bold" pitchFamily="2" charset="77"/>
      <p:regular r:id="rId25"/>
      <p:bold r:id="rId26"/>
    </p:embeddedFont>
    <p:embeddedFont>
      <p:font typeface="Montserrat Medium" pitchFamily="2" charset="77"/>
      <p:regular r:id="rId27"/>
    </p:embeddedFont>
    <p:embeddedFont>
      <p:font typeface="Montserrat Semi-Bold" pitchFamily="2" charset="77"/>
      <p:regular r:id="rId28"/>
      <p:bold r:id="rId29"/>
    </p:embeddedFont>
    <p:embeddedFont>
      <p:font typeface="Mukta Vaani Regular" panose="020B0000000000000000" pitchFamily="34" charset="77"/>
      <p:regular r:id="rId30"/>
    </p:embeddedFont>
    <p:embeddedFont>
      <p:font typeface="Poppins Light" panose="020B0604020202020204" pitchFamily="34" charset="0"/>
      <p:regular r:id="rId31"/>
    </p:embeddedFont>
    <p:embeddedFont>
      <p:font typeface="Poppins Medium" panose="020B0604020202020204" pitchFamily="34" charset="0"/>
      <p:regular r:id="rId32"/>
    </p:embeddedFont>
    <p:embeddedFont>
      <p:font typeface="PT Sans" panose="020B0503020203020204" pitchFamily="34" charset="77"/>
      <p:regular r:id="rId33"/>
    </p:embeddedFont>
    <p:embeddedFont>
      <p:font typeface="Ruda Heavy" panose="02000000000000000000" pitchFamily="2" charset="0"/>
      <p:regular r:id="rId34"/>
      <p:bold r:id="rId35"/>
    </p:embeddedFont>
    <p:embeddedFont>
      <p:font typeface="TT Drugs" panose="02000503060000020003" pitchFamily="2" charset="77"/>
      <p:regular r:id="rId36"/>
    </p:embeddedFont>
    <p:embeddedFont>
      <p:font typeface="TT Firs Neue" panose="02000503030000020004" pitchFamily="2" charset="77"/>
      <p:regular r:id="rId37"/>
    </p:embeddedFont>
    <p:embeddedFont>
      <p:font typeface="TT Firs Neue Bold" panose="02000803030000020004" pitchFamily="2" charset="7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 autoAdjust="0"/>
    <p:restoredTop sz="94609" autoAdjust="0"/>
  </p:normalViewPr>
  <p:slideViewPr>
    <p:cSldViewPr>
      <p:cViewPr varScale="1">
        <p:scale>
          <a:sx n="101" d="100"/>
          <a:sy n="101" d="100"/>
        </p:scale>
        <p:origin x="9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6.png"/><Relationship Id="rId5" Type="http://schemas.openxmlformats.org/officeDocument/2006/relationships/image" Target="../media/image13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4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12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e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svg"/><Relationship Id="rId18" Type="http://schemas.openxmlformats.org/officeDocument/2006/relationships/image" Target="../media/image2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2.sv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4.svg"/><Relationship Id="rId7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6.svg"/><Relationship Id="rId10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8.svg"/><Relationship Id="rId7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40.sv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1634174" y="9146196"/>
            <a:ext cx="5625126" cy="538533"/>
            <a:chOff x="0" y="0"/>
            <a:chExt cx="7500168" cy="718044"/>
          </a:xfrm>
        </p:grpSpPr>
        <p:grpSp>
          <p:nvGrpSpPr>
            <p:cNvPr id="6" name="Group 6"/>
            <p:cNvGrpSpPr/>
            <p:nvPr/>
          </p:nvGrpSpPr>
          <p:grpSpPr>
            <a:xfrm>
              <a:off x="6721765" y="0"/>
              <a:ext cx="778403" cy="718044"/>
              <a:chOff x="0" y="0"/>
              <a:chExt cx="217493" cy="20062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7493" cy="200628"/>
              </a:xfrm>
              <a:custGeom>
                <a:avLst/>
                <a:gdLst/>
                <a:ahLst/>
                <a:cxnLst/>
                <a:rect l="l" t="t" r="r" b="b"/>
                <a:pathLst>
                  <a:path w="217493" h="200628">
                    <a:moveTo>
                      <a:pt x="100314" y="0"/>
                    </a:moveTo>
                    <a:lnTo>
                      <a:pt x="117179" y="0"/>
                    </a:lnTo>
                    <a:cubicBezTo>
                      <a:pt x="143784" y="0"/>
                      <a:pt x="169299" y="10569"/>
                      <a:pt x="188112" y="29381"/>
                    </a:cubicBezTo>
                    <a:cubicBezTo>
                      <a:pt x="206924" y="48194"/>
                      <a:pt x="217493" y="73709"/>
                      <a:pt x="217493" y="100314"/>
                    </a:cubicBezTo>
                    <a:lnTo>
                      <a:pt x="217493" y="100314"/>
                    </a:lnTo>
                    <a:cubicBezTo>
                      <a:pt x="217493" y="155716"/>
                      <a:pt x="172581" y="200628"/>
                      <a:pt x="117179" y="200628"/>
                    </a:cubicBezTo>
                    <a:lnTo>
                      <a:pt x="100314" y="200628"/>
                    </a:lnTo>
                    <a:cubicBezTo>
                      <a:pt x="44912" y="200628"/>
                      <a:pt x="0" y="155716"/>
                      <a:pt x="0" y="100314"/>
                    </a:cubicBezTo>
                    <a:lnTo>
                      <a:pt x="0" y="100314"/>
                    </a:lnTo>
                    <a:cubicBezTo>
                      <a:pt x="0" y="44912"/>
                      <a:pt x="44912" y="0"/>
                      <a:pt x="100314" y="0"/>
                    </a:cubicBezTo>
                    <a:close/>
                  </a:path>
                </a:pathLst>
              </a:custGeom>
              <a:solidFill>
                <a:srgbClr val="1E19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217493" cy="2196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84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6956523" y="204579"/>
              <a:ext cx="308886" cy="308886"/>
            </a:xfrm>
            <a:custGeom>
              <a:avLst/>
              <a:gdLst/>
              <a:ahLst/>
              <a:cxnLst/>
              <a:rect l="l" t="t" r="r" b="b"/>
              <a:pathLst>
                <a:path w="308886" h="308886">
                  <a:moveTo>
                    <a:pt x="0" y="0"/>
                  </a:moveTo>
                  <a:lnTo>
                    <a:pt x="308887" y="0"/>
                  </a:lnTo>
                  <a:lnTo>
                    <a:pt x="308887" y="308886"/>
                  </a:lnTo>
                  <a:lnTo>
                    <a:pt x="0" y="308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0215"/>
              <a:ext cx="6342246" cy="358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1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E1919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Information available in audio.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8543924"/>
            <a:ext cx="18288000" cy="1743076"/>
          </a:xfrm>
          <a:custGeom>
            <a:avLst/>
            <a:gdLst/>
            <a:ahLst/>
            <a:cxnLst/>
            <a:rect l="l" t="t" r="r" b="b"/>
            <a:pathLst>
              <a:path w="18288000" h="1743076">
                <a:moveTo>
                  <a:pt x="0" y="0"/>
                </a:moveTo>
                <a:lnTo>
                  <a:pt x="18288000" y="0"/>
                </a:lnTo>
                <a:lnTo>
                  <a:pt x="18288000" y="1743076"/>
                </a:lnTo>
                <a:lnTo>
                  <a:pt x="0" y="1743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21" t="-462135" b="-4342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567518" y="9258300"/>
            <a:ext cx="1382736" cy="645607"/>
          </a:xfrm>
          <a:custGeom>
            <a:avLst/>
            <a:gdLst/>
            <a:ahLst/>
            <a:cxnLst/>
            <a:rect l="l" t="t" r="r" b="b"/>
            <a:pathLst>
              <a:path w="1382736" h="645607">
                <a:moveTo>
                  <a:pt x="0" y="0"/>
                </a:moveTo>
                <a:lnTo>
                  <a:pt x="1382736" y="0"/>
                </a:lnTo>
                <a:lnTo>
                  <a:pt x="1382736" y="645607"/>
                </a:lnTo>
                <a:lnTo>
                  <a:pt x="0" y="645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070723" y="1028700"/>
            <a:ext cx="6418508" cy="6418508"/>
          </a:xfrm>
          <a:custGeom>
            <a:avLst/>
            <a:gdLst/>
            <a:ahLst/>
            <a:cxnLst/>
            <a:rect l="l" t="t" r="r" b="b"/>
            <a:pathLst>
              <a:path w="6418508" h="6418508">
                <a:moveTo>
                  <a:pt x="0" y="0"/>
                </a:moveTo>
                <a:lnTo>
                  <a:pt x="6418509" y="0"/>
                </a:lnTo>
                <a:lnTo>
                  <a:pt x="6418509" y="6418508"/>
                </a:lnTo>
                <a:lnTo>
                  <a:pt x="0" y="6418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2214395"/>
            <a:ext cx="8115300" cy="477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10499">
                <a:solidFill>
                  <a:srgbClr val="1E1919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Talent Acquision 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237396"/>
            <a:ext cx="64200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E1919"/>
                </a:solidFill>
                <a:latin typeface="TT Firs Neue"/>
                <a:ea typeface="TT Firs Neue"/>
                <a:cs typeface="TT Firs Neue"/>
                <a:sym typeface="TT Firs Neue"/>
              </a:rPr>
              <a:t>NJ/NY COHORT APP DEVELOPMENT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316793"/>
            <a:ext cx="64200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DATE : 08/29/2024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4409" y="4119848"/>
            <a:ext cx="6907276" cy="1388582"/>
            <a:chOff x="0" y="0"/>
            <a:chExt cx="1819200" cy="3657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9200" cy="365717"/>
            </a:xfrm>
            <a:custGeom>
              <a:avLst/>
              <a:gdLst/>
              <a:ahLst/>
              <a:cxnLst/>
              <a:rect l="l" t="t" r="r" b="b"/>
              <a:pathLst>
                <a:path w="1819200" h="365717">
                  <a:moveTo>
                    <a:pt x="57163" y="0"/>
                  </a:moveTo>
                  <a:lnTo>
                    <a:pt x="1762038" y="0"/>
                  </a:lnTo>
                  <a:cubicBezTo>
                    <a:pt x="1777198" y="0"/>
                    <a:pt x="1791738" y="6022"/>
                    <a:pt x="1802458" y="16743"/>
                  </a:cubicBezTo>
                  <a:cubicBezTo>
                    <a:pt x="1813178" y="27463"/>
                    <a:pt x="1819200" y="42002"/>
                    <a:pt x="1819200" y="57163"/>
                  </a:cubicBezTo>
                  <a:lnTo>
                    <a:pt x="1819200" y="308554"/>
                  </a:lnTo>
                  <a:cubicBezTo>
                    <a:pt x="1819200" y="323715"/>
                    <a:pt x="1813178" y="338254"/>
                    <a:pt x="1802458" y="348974"/>
                  </a:cubicBezTo>
                  <a:cubicBezTo>
                    <a:pt x="1791738" y="359695"/>
                    <a:pt x="1777198" y="365717"/>
                    <a:pt x="1762038" y="365717"/>
                  </a:cubicBezTo>
                  <a:lnTo>
                    <a:pt x="57163" y="365717"/>
                  </a:lnTo>
                  <a:cubicBezTo>
                    <a:pt x="42002" y="365717"/>
                    <a:pt x="27463" y="359695"/>
                    <a:pt x="16743" y="348974"/>
                  </a:cubicBezTo>
                  <a:cubicBezTo>
                    <a:pt x="6022" y="338254"/>
                    <a:pt x="0" y="323715"/>
                    <a:pt x="0" y="308554"/>
                  </a:cubicBezTo>
                  <a:lnTo>
                    <a:pt x="0" y="57163"/>
                  </a:lnTo>
                  <a:cubicBezTo>
                    <a:pt x="0" y="42002"/>
                    <a:pt x="6022" y="27463"/>
                    <a:pt x="16743" y="16743"/>
                  </a:cubicBezTo>
                  <a:cubicBezTo>
                    <a:pt x="27463" y="6022"/>
                    <a:pt x="42002" y="0"/>
                    <a:pt x="57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D87D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819200" cy="422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88653" y="4119848"/>
            <a:ext cx="6907276" cy="1372377"/>
            <a:chOff x="0" y="0"/>
            <a:chExt cx="1819200" cy="361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19200" cy="361449"/>
            </a:xfrm>
            <a:custGeom>
              <a:avLst/>
              <a:gdLst/>
              <a:ahLst/>
              <a:cxnLst/>
              <a:rect l="l" t="t" r="r" b="b"/>
              <a:pathLst>
                <a:path w="1819200" h="361449">
                  <a:moveTo>
                    <a:pt x="57163" y="0"/>
                  </a:moveTo>
                  <a:lnTo>
                    <a:pt x="1762038" y="0"/>
                  </a:lnTo>
                  <a:cubicBezTo>
                    <a:pt x="1777198" y="0"/>
                    <a:pt x="1791738" y="6022"/>
                    <a:pt x="1802458" y="16743"/>
                  </a:cubicBezTo>
                  <a:cubicBezTo>
                    <a:pt x="1813178" y="27463"/>
                    <a:pt x="1819200" y="42002"/>
                    <a:pt x="1819200" y="57163"/>
                  </a:cubicBezTo>
                  <a:lnTo>
                    <a:pt x="1819200" y="304287"/>
                  </a:lnTo>
                  <a:cubicBezTo>
                    <a:pt x="1819200" y="319447"/>
                    <a:pt x="1813178" y="333987"/>
                    <a:pt x="1802458" y="344707"/>
                  </a:cubicBezTo>
                  <a:cubicBezTo>
                    <a:pt x="1791738" y="355427"/>
                    <a:pt x="1777198" y="361449"/>
                    <a:pt x="1762038" y="361449"/>
                  </a:cubicBezTo>
                  <a:lnTo>
                    <a:pt x="57163" y="361449"/>
                  </a:lnTo>
                  <a:cubicBezTo>
                    <a:pt x="42002" y="361449"/>
                    <a:pt x="27463" y="355427"/>
                    <a:pt x="16743" y="344707"/>
                  </a:cubicBezTo>
                  <a:cubicBezTo>
                    <a:pt x="6022" y="333987"/>
                    <a:pt x="0" y="319447"/>
                    <a:pt x="0" y="304287"/>
                  </a:cubicBezTo>
                  <a:lnTo>
                    <a:pt x="0" y="57163"/>
                  </a:lnTo>
                  <a:cubicBezTo>
                    <a:pt x="0" y="42002"/>
                    <a:pt x="6022" y="27463"/>
                    <a:pt x="16743" y="16743"/>
                  </a:cubicBezTo>
                  <a:cubicBezTo>
                    <a:pt x="27463" y="6022"/>
                    <a:pt x="42002" y="0"/>
                    <a:pt x="57163" y="0"/>
                  </a:cubicBezTo>
                  <a:close/>
                </a:path>
              </a:pathLst>
            </a:custGeom>
            <a:solidFill>
              <a:srgbClr val="4D87DD"/>
            </a:solidFill>
            <a:ln w="38100" cap="rnd">
              <a:solidFill>
                <a:srgbClr val="4D87D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19200" cy="41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87961" y="3166291"/>
            <a:ext cx="5360171" cy="54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4200">
                <a:solidFill>
                  <a:srgbClr val="FFFFFF"/>
                </a:solidFill>
                <a:latin typeface="Ruda Heavy"/>
                <a:ea typeface="Ruda Heavy"/>
                <a:cs typeface="Ruda Heavy"/>
                <a:sym typeface="Ruda Heavy"/>
              </a:rPr>
              <a:t>Growth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8462" y="4361258"/>
            <a:ext cx="611917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ukta Vaani Regular"/>
                <a:ea typeface="Mukta Vaani Regular"/>
                <a:cs typeface="Mukta Vaani Regular"/>
                <a:sym typeface="Mukta Vaani Regular"/>
              </a:rPr>
              <a:t>Explore cloud-based solutions to enhance performance and scalability.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62206" y="3166291"/>
            <a:ext cx="5360171" cy="54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4200">
                <a:solidFill>
                  <a:srgbClr val="FFFFFF"/>
                </a:solidFill>
                <a:latin typeface="Ruda Heavy"/>
                <a:ea typeface="Ruda Heavy"/>
                <a:cs typeface="Ruda Heavy"/>
                <a:sym typeface="Ruda Heavy"/>
              </a:rPr>
              <a:t>Enhancement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82706" y="4370783"/>
            <a:ext cx="5910033" cy="78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7">
                <a:solidFill>
                  <a:srgbClr val="FFFFFF"/>
                </a:solidFill>
                <a:latin typeface="Mukta Vaani Regular"/>
                <a:ea typeface="Mukta Vaani Regular"/>
                <a:cs typeface="Mukta Vaani Regular"/>
                <a:sym typeface="Mukta Vaani Regular"/>
              </a:rPr>
              <a:t>Incorporate encryption and multi-factor authentication to secure sensitive information.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1913955"/>
            <a:ext cx="18288000" cy="50464"/>
          </a:xfrm>
          <a:custGeom>
            <a:avLst/>
            <a:gdLst/>
            <a:ahLst/>
            <a:cxnLst/>
            <a:rect l="l" t="t" r="r" b="b"/>
            <a:pathLst>
              <a:path w="18288000" h="50464">
                <a:moveTo>
                  <a:pt x="0" y="0"/>
                </a:moveTo>
                <a:lnTo>
                  <a:pt x="18288000" y="0"/>
                </a:lnTo>
                <a:lnTo>
                  <a:pt x="18288000" y="50464"/>
                </a:lnTo>
                <a:lnTo>
                  <a:pt x="0" y="50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76918" y="409006"/>
            <a:ext cx="11772890" cy="1266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99"/>
              </a:lnSpc>
            </a:pPr>
            <a:r>
              <a:rPr lang="en-US" sz="89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Scope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4409" y="7869718"/>
            <a:ext cx="6907276" cy="1388582"/>
            <a:chOff x="0" y="0"/>
            <a:chExt cx="1819200" cy="3657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19200" cy="365717"/>
            </a:xfrm>
            <a:custGeom>
              <a:avLst/>
              <a:gdLst/>
              <a:ahLst/>
              <a:cxnLst/>
              <a:rect l="l" t="t" r="r" b="b"/>
              <a:pathLst>
                <a:path w="1819200" h="365717">
                  <a:moveTo>
                    <a:pt x="57163" y="0"/>
                  </a:moveTo>
                  <a:lnTo>
                    <a:pt x="1762038" y="0"/>
                  </a:lnTo>
                  <a:cubicBezTo>
                    <a:pt x="1777198" y="0"/>
                    <a:pt x="1791738" y="6022"/>
                    <a:pt x="1802458" y="16743"/>
                  </a:cubicBezTo>
                  <a:cubicBezTo>
                    <a:pt x="1813178" y="27463"/>
                    <a:pt x="1819200" y="42002"/>
                    <a:pt x="1819200" y="57163"/>
                  </a:cubicBezTo>
                  <a:lnTo>
                    <a:pt x="1819200" y="308554"/>
                  </a:lnTo>
                  <a:cubicBezTo>
                    <a:pt x="1819200" y="323715"/>
                    <a:pt x="1813178" y="338254"/>
                    <a:pt x="1802458" y="348974"/>
                  </a:cubicBezTo>
                  <a:cubicBezTo>
                    <a:pt x="1791738" y="359695"/>
                    <a:pt x="1777198" y="365717"/>
                    <a:pt x="1762038" y="365717"/>
                  </a:cubicBezTo>
                  <a:lnTo>
                    <a:pt x="57163" y="365717"/>
                  </a:lnTo>
                  <a:cubicBezTo>
                    <a:pt x="42002" y="365717"/>
                    <a:pt x="27463" y="359695"/>
                    <a:pt x="16743" y="348974"/>
                  </a:cubicBezTo>
                  <a:cubicBezTo>
                    <a:pt x="6022" y="338254"/>
                    <a:pt x="0" y="323715"/>
                    <a:pt x="0" y="308554"/>
                  </a:cubicBezTo>
                  <a:lnTo>
                    <a:pt x="0" y="57163"/>
                  </a:lnTo>
                  <a:cubicBezTo>
                    <a:pt x="0" y="42002"/>
                    <a:pt x="6022" y="27463"/>
                    <a:pt x="16743" y="16743"/>
                  </a:cubicBezTo>
                  <a:cubicBezTo>
                    <a:pt x="27463" y="6022"/>
                    <a:pt x="42002" y="0"/>
                    <a:pt x="57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D87D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819200" cy="422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08462" y="8174905"/>
            <a:ext cx="611917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ukta Vaani Regular"/>
                <a:ea typeface="Mukta Vaani Regular"/>
                <a:cs typeface="Mukta Vaani Regular"/>
                <a:sym typeface="Mukta Vaani Regular"/>
              </a:rPr>
              <a:t>AI-driven insights to optimize recruitment strategies and processes.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14409" y="6024323"/>
            <a:ext cx="6907276" cy="1388582"/>
            <a:chOff x="0" y="0"/>
            <a:chExt cx="1819200" cy="36571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19200" cy="365717"/>
            </a:xfrm>
            <a:custGeom>
              <a:avLst/>
              <a:gdLst/>
              <a:ahLst/>
              <a:cxnLst/>
              <a:rect l="l" t="t" r="r" b="b"/>
              <a:pathLst>
                <a:path w="1819200" h="365717">
                  <a:moveTo>
                    <a:pt x="57163" y="0"/>
                  </a:moveTo>
                  <a:lnTo>
                    <a:pt x="1762038" y="0"/>
                  </a:lnTo>
                  <a:cubicBezTo>
                    <a:pt x="1777198" y="0"/>
                    <a:pt x="1791738" y="6022"/>
                    <a:pt x="1802458" y="16743"/>
                  </a:cubicBezTo>
                  <a:cubicBezTo>
                    <a:pt x="1813178" y="27463"/>
                    <a:pt x="1819200" y="42002"/>
                    <a:pt x="1819200" y="57163"/>
                  </a:cubicBezTo>
                  <a:lnTo>
                    <a:pt x="1819200" y="308554"/>
                  </a:lnTo>
                  <a:cubicBezTo>
                    <a:pt x="1819200" y="323715"/>
                    <a:pt x="1813178" y="338254"/>
                    <a:pt x="1802458" y="348974"/>
                  </a:cubicBezTo>
                  <a:cubicBezTo>
                    <a:pt x="1791738" y="359695"/>
                    <a:pt x="1777198" y="365717"/>
                    <a:pt x="1762038" y="365717"/>
                  </a:cubicBezTo>
                  <a:lnTo>
                    <a:pt x="57163" y="365717"/>
                  </a:lnTo>
                  <a:cubicBezTo>
                    <a:pt x="42002" y="365717"/>
                    <a:pt x="27463" y="359695"/>
                    <a:pt x="16743" y="348974"/>
                  </a:cubicBezTo>
                  <a:cubicBezTo>
                    <a:pt x="6022" y="338254"/>
                    <a:pt x="0" y="323715"/>
                    <a:pt x="0" y="308554"/>
                  </a:cubicBezTo>
                  <a:lnTo>
                    <a:pt x="0" y="57163"/>
                  </a:lnTo>
                  <a:cubicBezTo>
                    <a:pt x="0" y="42002"/>
                    <a:pt x="6022" y="27463"/>
                    <a:pt x="16743" y="16743"/>
                  </a:cubicBezTo>
                  <a:cubicBezTo>
                    <a:pt x="27463" y="6022"/>
                    <a:pt x="42002" y="0"/>
                    <a:pt x="57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D87D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819200" cy="422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08462" y="6265734"/>
            <a:ext cx="611917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ukta Vaani Regular"/>
                <a:ea typeface="Mukta Vaani Regular"/>
                <a:cs typeface="Mukta Vaani Regular"/>
                <a:sym typeface="Mukta Vaani Regular"/>
              </a:rPr>
              <a:t>Add a feedback loop feature to gather insights from both candidates and hiring managers.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Mukta Vaani Regular"/>
              <a:ea typeface="Mukta Vaani Regular"/>
              <a:cs typeface="Mukta Vaani Regular"/>
              <a:sym typeface="Mukta Vaani Regular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8596170" y="6024323"/>
            <a:ext cx="6907276" cy="1372377"/>
            <a:chOff x="0" y="0"/>
            <a:chExt cx="1819200" cy="36144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19200" cy="361449"/>
            </a:xfrm>
            <a:custGeom>
              <a:avLst/>
              <a:gdLst/>
              <a:ahLst/>
              <a:cxnLst/>
              <a:rect l="l" t="t" r="r" b="b"/>
              <a:pathLst>
                <a:path w="1819200" h="361449">
                  <a:moveTo>
                    <a:pt x="57163" y="0"/>
                  </a:moveTo>
                  <a:lnTo>
                    <a:pt x="1762038" y="0"/>
                  </a:lnTo>
                  <a:cubicBezTo>
                    <a:pt x="1777198" y="0"/>
                    <a:pt x="1791738" y="6022"/>
                    <a:pt x="1802458" y="16743"/>
                  </a:cubicBezTo>
                  <a:cubicBezTo>
                    <a:pt x="1813178" y="27463"/>
                    <a:pt x="1819200" y="42002"/>
                    <a:pt x="1819200" y="57163"/>
                  </a:cubicBezTo>
                  <a:lnTo>
                    <a:pt x="1819200" y="304287"/>
                  </a:lnTo>
                  <a:cubicBezTo>
                    <a:pt x="1819200" y="319447"/>
                    <a:pt x="1813178" y="333987"/>
                    <a:pt x="1802458" y="344707"/>
                  </a:cubicBezTo>
                  <a:cubicBezTo>
                    <a:pt x="1791738" y="355427"/>
                    <a:pt x="1777198" y="361449"/>
                    <a:pt x="1762038" y="361449"/>
                  </a:cubicBezTo>
                  <a:lnTo>
                    <a:pt x="57163" y="361449"/>
                  </a:lnTo>
                  <a:cubicBezTo>
                    <a:pt x="42002" y="361449"/>
                    <a:pt x="27463" y="355427"/>
                    <a:pt x="16743" y="344707"/>
                  </a:cubicBezTo>
                  <a:cubicBezTo>
                    <a:pt x="6022" y="333987"/>
                    <a:pt x="0" y="319447"/>
                    <a:pt x="0" y="304287"/>
                  </a:cubicBezTo>
                  <a:lnTo>
                    <a:pt x="0" y="57163"/>
                  </a:lnTo>
                  <a:cubicBezTo>
                    <a:pt x="0" y="42002"/>
                    <a:pt x="6022" y="27463"/>
                    <a:pt x="16743" y="16743"/>
                  </a:cubicBezTo>
                  <a:cubicBezTo>
                    <a:pt x="27463" y="6022"/>
                    <a:pt x="42002" y="0"/>
                    <a:pt x="57163" y="0"/>
                  </a:cubicBezTo>
                  <a:close/>
                </a:path>
              </a:pathLst>
            </a:custGeom>
            <a:solidFill>
              <a:srgbClr val="4D87DD"/>
            </a:solidFill>
            <a:ln w="38100" cap="rnd">
              <a:solidFill>
                <a:srgbClr val="4D87D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819200" cy="41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990223" y="6497543"/>
            <a:ext cx="5910033" cy="38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7">
                <a:solidFill>
                  <a:srgbClr val="FFFFFF"/>
                </a:solidFill>
                <a:latin typeface="Mukta Vaani Regular"/>
                <a:ea typeface="Mukta Vaani Regular"/>
                <a:cs typeface="Mukta Vaani Regular"/>
                <a:sym typeface="Mukta Vaani Regular"/>
              </a:rPr>
              <a:t>Enhancing UI for a better user experience.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596170" y="7924962"/>
            <a:ext cx="6907276" cy="1372377"/>
            <a:chOff x="0" y="0"/>
            <a:chExt cx="1819200" cy="3614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19200" cy="361449"/>
            </a:xfrm>
            <a:custGeom>
              <a:avLst/>
              <a:gdLst/>
              <a:ahLst/>
              <a:cxnLst/>
              <a:rect l="l" t="t" r="r" b="b"/>
              <a:pathLst>
                <a:path w="1819200" h="361449">
                  <a:moveTo>
                    <a:pt x="57163" y="0"/>
                  </a:moveTo>
                  <a:lnTo>
                    <a:pt x="1762038" y="0"/>
                  </a:lnTo>
                  <a:cubicBezTo>
                    <a:pt x="1777198" y="0"/>
                    <a:pt x="1791738" y="6022"/>
                    <a:pt x="1802458" y="16743"/>
                  </a:cubicBezTo>
                  <a:cubicBezTo>
                    <a:pt x="1813178" y="27463"/>
                    <a:pt x="1819200" y="42002"/>
                    <a:pt x="1819200" y="57163"/>
                  </a:cubicBezTo>
                  <a:lnTo>
                    <a:pt x="1819200" y="304287"/>
                  </a:lnTo>
                  <a:cubicBezTo>
                    <a:pt x="1819200" y="319447"/>
                    <a:pt x="1813178" y="333987"/>
                    <a:pt x="1802458" y="344707"/>
                  </a:cubicBezTo>
                  <a:cubicBezTo>
                    <a:pt x="1791738" y="355427"/>
                    <a:pt x="1777198" y="361449"/>
                    <a:pt x="1762038" y="361449"/>
                  </a:cubicBezTo>
                  <a:lnTo>
                    <a:pt x="57163" y="361449"/>
                  </a:lnTo>
                  <a:cubicBezTo>
                    <a:pt x="42002" y="361449"/>
                    <a:pt x="27463" y="355427"/>
                    <a:pt x="16743" y="344707"/>
                  </a:cubicBezTo>
                  <a:cubicBezTo>
                    <a:pt x="6022" y="333987"/>
                    <a:pt x="0" y="319447"/>
                    <a:pt x="0" y="304287"/>
                  </a:cubicBezTo>
                  <a:lnTo>
                    <a:pt x="0" y="57163"/>
                  </a:lnTo>
                  <a:cubicBezTo>
                    <a:pt x="0" y="42002"/>
                    <a:pt x="6022" y="27463"/>
                    <a:pt x="16743" y="16743"/>
                  </a:cubicBezTo>
                  <a:cubicBezTo>
                    <a:pt x="27463" y="6022"/>
                    <a:pt x="42002" y="0"/>
                    <a:pt x="57163" y="0"/>
                  </a:cubicBezTo>
                  <a:close/>
                </a:path>
              </a:pathLst>
            </a:custGeom>
            <a:solidFill>
              <a:srgbClr val="4D87DD"/>
            </a:solidFill>
            <a:ln w="38100" cap="rnd">
              <a:solidFill>
                <a:srgbClr val="4D87D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819200" cy="41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990223" y="8175897"/>
            <a:ext cx="5910033" cy="78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7">
                <a:solidFill>
                  <a:srgbClr val="FFFFFF"/>
                </a:solidFill>
                <a:latin typeface="Mukta Vaani Regular"/>
                <a:ea typeface="Mukta Vaani Regular"/>
                <a:cs typeface="Mukta Vaani Regular"/>
                <a:sym typeface="Mukta Vaani Regular"/>
              </a:rPr>
              <a:t>Ranking candidates to ease the process of choosing the best.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686623" y="7729882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8" y="0"/>
                </a:lnTo>
                <a:lnTo>
                  <a:pt x="822128" y="383857"/>
                </a:lnTo>
                <a:lnTo>
                  <a:pt x="0" y="383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1913955"/>
            <a:ext cx="18288000" cy="50464"/>
          </a:xfrm>
          <a:custGeom>
            <a:avLst/>
            <a:gdLst/>
            <a:ahLst/>
            <a:cxnLst/>
            <a:rect l="l" t="t" r="r" b="b"/>
            <a:pathLst>
              <a:path w="18288000" h="50464">
                <a:moveTo>
                  <a:pt x="0" y="0"/>
                </a:moveTo>
                <a:lnTo>
                  <a:pt x="18288000" y="0"/>
                </a:lnTo>
                <a:lnTo>
                  <a:pt x="18288000" y="50464"/>
                </a:lnTo>
                <a:lnTo>
                  <a:pt x="0" y="50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3461" y="6179861"/>
            <a:ext cx="298614" cy="1109715"/>
          </a:xfrm>
          <a:custGeom>
            <a:avLst/>
            <a:gdLst/>
            <a:ahLst/>
            <a:cxnLst/>
            <a:rect l="l" t="t" r="r" b="b"/>
            <a:pathLst>
              <a:path w="298614" h="1109715">
                <a:moveTo>
                  <a:pt x="0" y="0"/>
                </a:moveTo>
                <a:lnTo>
                  <a:pt x="298614" y="0"/>
                </a:lnTo>
                <a:lnTo>
                  <a:pt x="298614" y="1109715"/>
                </a:lnTo>
                <a:lnTo>
                  <a:pt x="0" y="11097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895143" y="3626749"/>
            <a:ext cx="985733" cy="976772"/>
          </a:xfrm>
          <a:custGeom>
            <a:avLst/>
            <a:gdLst/>
            <a:ahLst/>
            <a:cxnLst/>
            <a:rect l="l" t="t" r="r" b="b"/>
            <a:pathLst>
              <a:path w="985733" h="976772">
                <a:moveTo>
                  <a:pt x="0" y="0"/>
                </a:moveTo>
                <a:lnTo>
                  <a:pt x="985733" y="0"/>
                </a:lnTo>
                <a:lnTo>
                  <a:pt x="985733" y="976772"/>
                </a:lnTo>
                <a:lnTo>
                  <a:pt x="0" y="9767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354274" y="6350096"/>
            <a:ext cx="1020207" cy="686928"/>
          </a:xfrm>
          <a:custGeom>
            <a:avLst/>
            <a:gdLst/>
            <a:ahLst/>
            <a:cxnLst/>
            <a:rect l="l" t="t" r="r" b="b"/>
            <a:pathLst>
              <a:path w="1020207" h="686928">
                <a:moveTo>
                  <a:pt x="0" y="0"/>
                </a:moveTo>
                <a:lnTo>
                  <a:pt x="1020207" y="0"/>
                </a:lnTo>
                <a:lnTo>
                  <a:pt x="1020207" y="686928"/>
                </a:lnTo>
                <a:lnTo>
                  <a:pt x="0" y="686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60512" y="159703"/>
            <a:ext cx="83997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Thoughts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55956" y="3650412"/>
            <a:ext cx="214752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458K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22911" y="3542249"/>
            <a:ext cx="2404722" cy="71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55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People use this product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73434" y="2821354"/>
            <a:ext cx="2191451" cy="42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306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458K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96175" y="2430185"/>
            <a:ext cx="2356520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People use this product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42630" y="3555167"/>
            <a:ext cx="4921709" cy="145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Each member's contributions, from backend to frontend, were crucial to our success.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75977" y="6155355"/>
            <a:ext cx="4921709" cy="194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This project has prepared us to face future challenges in software development with greater confidence.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91840" y="3555167"/>
            <a:ext cx="4921709" cy="96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Learned the value of teamwork across multiple teams.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94553" y="6400822"/>
            <a:ext cx="4921709" cy="145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79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Gained hands-on experience with the technologies used implementing this project.</a:t>
            </a:r>
          </a:p>
        </p:txBody>
      </p:sp>
      <p:sp>
        <p:nvSpPr>
          <p:cNvPr id="20" name="Freeform 20"/>
          <p:cNvSpPr/>
          <p:nvPr/>
        </p:nvSpPr>
        <p:spPr>
          <a:xfrm>
            <a:off x="8940378" y="3375464"/>
            <a:ext cx="1701834" cy="1684816"/>
          </a:xfrm>
          <a:custGeom>
            <a:avLst/>
            <a:gdLst/>
            <a:ahLst/>
            <a:cxnLst/>
            <a:rect l="l" t="t" r="r" b="b"/>
            <a:pathLst>
              <a:path w="1701834" h="1684816">
                <a:moveTo>
                  <a:pt x="0" y="0"/>
                </a:moveTo>
                <a:lnTo>
                  <a:pt x="1701834" y="0"/>
                </a:lnTo>
                <a:lnTo>
                  <a:pt x="1701834" y="1684816"/>
                </a:lnTo>
                <a:lnTo>
                  <a:pt x="0" y="1684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504311" y="3801769"/>
            <a:ext cx="827338" cy="827338"/>
          </a:xfrm>
          <a:custGeom>
            <a:avLst/>
            <a:gdLst/>
            <a:ahLst/>
            <a:cxnLst/>
            <a:rect l="l" t="t" r="r" b="b"/>
            <a:pathLst>
              <a:path w="827338" h="827338">
                <a:moveTo>
                  <a:pt x="0" y="0"/>
                </a:moveTo>
                <a:lnTo>
                  <a:pt x="827338" y="0"/>
                </a:lnTo>
                <a:lnTo>
                  <a:pt x="827338" y="827338"/>
                </a:lnTo>
                <a:lnTo>
                  <a:pt x="0" y="8273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29080" y="3362400"/>
            <a:ext cx="1701834" cy="1684816"/>
          </a:xfrm>
          <a:custGeom>
            <a:avLst/>
            <a:gdLst/>
            <a:ahLst/>
            <a:cxnLst/>
            <a:rect l="l" t="t" r="r" b="b"/>
            <a:pathLst>
              <a:path w="1701834" h="1684816">
                <a:moveTo>
                  <a:pt x="0" y="0"/>
                </a:moveTo>
                <a:lnTo>
                  <a:pt x="1701834" y="0"/>
                </a:lnTo>
                <a:lnTo>
                  <a:pt x="1701834" y="1684816"/>
                </a:lnTo>
                <a:lnTo>
                  <a:pt x="0" y="1684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066328" y="3804203"/>
            <a:ext cx="827338" cy="827338"/>
          </a:xfrm>
          <a:custGeom>
            <a:avLst/>
            <a:gdLst/>
            <a:ahLst/>
            <a:cxnLst/>
            <a:rect l="l" t="t" r="r" b="b"/>
            <a:pathLst>
              <a:path w="827338" h="827338">
                <a:moveTo>
                  <a:pt x="0" y="0"/>
                </a:moveTo>
                <a:lnTo>
                  <a:pt x="827338" y="0"/>
                </a:lnTo>
                <a:lnTo>
                  <a:pt x="827338" y="827338"/>
                </a:lnTo>
                <a:lnTo>
                  <a:pt x="0" y="8273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650647" y="6113803"/>
            <a:ext cx="1701834" cy="1684816"/>
          </a:xfrm>
          <a:custGeom>
            <a:avLst/>
            <a:gdLst/>
            <a:ahLst/>
            <a:cxnLst/>
            <a:rect l="l" t="t" r="r" b="b"/>
            <a:pathLst>
              <a:path w="1701834" h="1684816">
                <a:moveTo>
                  <a:pt x="0" y="0"/>
                </a:moveTo>
                <a:lnTo>
                  <a:pt x="1701834" y="0"/>
                </a:lnTo>
                <a:lnTo>
                  <a:pt x="1701834" y="1684816"/>
                </a:lnTo>
                <a:lnTo>
                  <a:pt x="0" y="1684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109160" y="6557878"/>
            <a:ext cx="827338" cy="827338"/>
          </a:xfrm>
          <a:custGeom>
            <a:avLst/>
            <a:gdLst/>
            <a:ahLst/>
            <a:cxnLst/>
            <a:rect l="l" t="t" r="r" b="b"/>
            <a:pathLst>
              <a:path w="827338" h="827338">
                <a:moveTo>
                  <a:pt x="0" y="0"/>
                </a:moveTo>
                <a:lnTo>
                  <a:pt x="827338" y="0"/>
                </a:lnTo>
                <a:lnTo>
                  <a:pt x="827338" y="827337"/>
                </a:lnTo>
                <a:lnTo>
                  <a:pt x="0" y="8273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983210" y="6113803"/>
            <a:ext cx="1701834" cy="1684816"/>
          </a:xfrm>
          <a:custGeom>
            <a:avLst/>
            <a:gdLst/>
            <a:ahLst/>
            <a:cxnLst/>
            <a:rect l="l" t="t" r="r" b="b"/>
            <a:pathLst>
              <a:path w="1701834" h="1684816">
                <a:moveTo>
                  <a:pt x="0" y="0"/>
                </a:moveTo>
                <a:lnTo>
                  <a:pt x="1701834" y="0"/>
                </a:lnTo>
                <a:lnTo>
                  <a:pt x="1701834" y="1684816"/>
                </a:lnTo>
                <a:lnTo>
                  <a:pt x="0" y="1684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547143" y="6495813"/>
            <a:ext cx="827338" cy="827338"/>
          </a:xfrm>
          <a:custGeom>
            <a:avLst/>
            <a:gdLst/>
            <a:ahLst/>
            <a:cxnLst/>
            <a:rect l="l" t="t" r="r" b="b"/>
            <a:pathLst>
              <a:path w="827338" h="827338">
                <a:moveTo>
                  <a:pt x="0" y="0"/>
                </a:moveTo>
                <a:lnTo>
                  <a:pt x="827338" y="0"/>
                </a:lnTo>
                <a:lnTo>
                  <a:pt x="827338" y="827338"/>
                </a:lnTo>
                <a:lnTo>
                  <a:pt x="0" y="8273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121C4E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79647" y="3256873"/>
            <a:ext cx="8170503" cy="161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49"/>
              </a:lnSpc>
            </a:pPr>
            <a:r>
              <a:rPr lang="en-US" sz="11000">
                <a:solidFill>
                  <a:srgbClr val="302B7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DEMO</a:t>
            </a:r>
          </a:p>
        </p:txBody>
      </p:sp>
      <p:sp>
        <p:nvSpPr>
          <p:cNvPr id="4" name="Freeform 4"/>
          <p:cNvSpPr/>
          <p:nvPr/>
        </p:nvSpPr>
        <p:spPr>
          <a:xfrm>
            <a:off x="14271742" y="4387501"/>
            <a:ext cx="2987558" cy="4459042"/>
          </a:xfrm>
          <a:custGeom>
            <a:avLst/>
            <a:gdLst/>
            <a:ahLst/>
            <a:cxnLst/>
            <a:rect l="l" t="t" r="r" b="b"/>
            <a:pathLst>
              <a:path w="2987558" h="4459042">
                <a:moveTo>
                  <a:pt x="0" y="0"/>
                </a:moveTo>
                <a:lnTo>
                  <a:pt x="2987558" y="0"/>
                </a:lnTo>
                <a:lnTo>
                  <a:pt x="2987558" y="4459041"/>
                </a:lnTo>
                <a:lnTo>
                  <a:pt x="0" y="445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0166457" y="1028700"/>
            <a:ext cx="6783040" cy="9553578"/>
          </a:xfrm>
          <a:custGeom>
            <a:avLst/>
            <a:gdLst/>
            <a:ahLst/>
            <a:cxnLst/>
            <a:rect l="l" t="t" r="r" b="b"/>
            <a:pathLst>
              <a:path w="6783040" h="9553578">
                <a:moveTo>
                  <a:pt x="6783040" y="0"/>
                </a:moveTo>
                <a:lnTo>
                  <a:pt x="0" y="0"/>
                </a:lnTo>
                <a:lnTo>
                  <a:pt x="0" y="9553578"/>
                </a:lnTo>
                <a:lnTo>
                  <a:pt x="6783040" y="9553578"/>
                </a:lnTo>
                <a:lnTo>
                  <a:pt x="67830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187860" y="1637939"/>
            <a:ext cx="2154826" cy="2154826"/>
          </a:xfrm>
          <a:custGeom>
            <a:avLst/>
            <a:gdLst/>
            <a:ahLst/>
            <a:cxnLst/>
            <a:rect l="l" t="t" r="r" b="b"/>
            <a:pathLst>
              <a:path w="2154826" h="2154826">
                <a:moveTo>
                  <a:pt x="0" y="0"/>
                </a:moveTo>
                <a:lnTo>
                  <a:pt x="2154826" y="0"/>
                </a:lnTo>
                <a:lnTo>
                  <a:pt x="2154826" y="2154826"/>
                </a:lnTo>
                <a:lnTo>
                  <a:pt x="0" y="2154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91769" y="9316314"/>
            <a:ext cx="1258485" cy="587594"/>
          </a:xfrm>
          <a:custGeom>
            <a:avLst/>
            <a:gdLst/>
            <a:ahLst/>
            <a:cxnLst/>
            <a:rect l="l" t="t" r="r" b="b"/>
            <a:pathLst>
              <a:path w="1258485" h="587594">
                <a:moveTo>
                  <a:pt x="0" y="0"/>
                </a:moveTo>
                <a:lnTo>
                  <a:pt x="1258485" y="0"/>
                </a:lnTo>
                <a:lnTo>
                  <a:pt x="1258485" y="587593"/>
                </a:lnTo>
                <a:lnTo>
                  <a:pt x="0" y="587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2411" y="3760900"/>
            <a:ext cx="3026310" cy="4169410"/>
            <a:chOff x="0" y="0"/>
            <a:chExt cx="1097154" cy="1511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7154" cy="1511572"/>
            </a:xfrm>
            <a:custGeom>
              <a:avLst/>
              <a:gdLst/>
              <a:ahLst/>
              <a:cxnLst/>
              <a:rect l="l" t="t" r="r" b="b"/>
              <a:pathLst>
                <a:path w="1097154" h="1511572">
                  <a:moveTo>
                    <a:pt x="110003" y="0"/>
                  </a:moveTo>
                  <a:lnTo>
                    <a:pt x="987152" y="0"/>
                  </a:lnTo>
                  <a:cubicBezTo>
                    <a:pt x="1016326" y="0"/>
                    <a:pt x="1044306" y="11590"/>
                    <a:pt x="1064935" y="32219"/>
                  </a:cubicBezTo>
                  <a:cubicBezTo>
                    <a:pt x="1085565" y="52849"/>
                    <a:pt x="1097154" y="80828"/>
                    <a:pt x="1097154" y="110003"/>
                  </a:cubicBezTo>
                  <a:lnTo>
                    <a:pt x="1097154" y="1401570"/>
                  </a:lnTo>
                  <a:cubicBezTo>
                    <a:pt x="1097154" y="1430744"/>
                    <a:pt x="1085565" y="1458724"/>
                    <a:pt x="1064935" y="1479353"/>
                  </a:cubicBezTo>
                  <a:cubicBezTo>
                    <a:pt x="1044306" y="1499983"/>
                    <a:pt x="1016326" y="1511572"/>
                    <a:pt x="987152" y="1511572"/>
                  </a:cubicBezTo>
                  <a:lnTo>
                    <a:pt x="110003" y="1511572"/>
                  </a:lnTo>
                  <a:cubicBezTo>
                    <a:pt x="49250" y="1511572"/>
                    <a:pt x="0" y="1462322"/>
                    <a:pt x="0" y="1401570"/>
                  </a:cubicBezTo>
                  <a:lnTo>
                    <a:pt x="0" y="110003"/>
                  </a:lnTo>
                  <a:cubicBezTo>
                    <a:pt x="0" y="80828"/>
                    <a:pt x="11590" y="52849"/>
                    <a:pt x="32219" y="32219"/>
                  </a:cubicBezTo>
                  <a:cubicBezTo>
                    <a:pt x="52849" y="11590"/>
                    <a:pt x="80828" y="0"/>
                    <a:pt x="110003" y="0"/>
                  </a:cubicBezTo>
                  <a:close/>
                </a:path>
              </a:pathLst>
            </a:custGeom>
            <a:solidFill>
              <a:srgbClr val="121C4E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097154" cy="1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37455" y="4065564"/>
            <a:ext cx="2676222" cy="2676222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121C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121C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223" t="-23493" r="223" b="-234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66152" y="3760900"/>
            <a:ext cx="3026310" cy="4169410"/>
            <a:chOff x="0" y="0"/>
            <a:chExt cx="1097154" cy="15115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7154" cy="1511572"/>
            </a:xfrm>
            <a:custGeom>
              <a:avLst/>
              <a:gdLst/>
              <a:ahLst/>
              <a:cxnLst/>
              <a:rect l="l" t="t" r="r" b="b"/>
              <a:pathLst>
                <a:path w="1097154" h="1511572">
                  <a:moveTo>
                    <a:pt x="110003" y="0"/>
                  </a:moveTo>
                  <a:lnTo>
                    <a:pt x="987152" y="0"/>
                  </a:lnTo>
                  <a:cubicBezTo>
                    <a:pt x="1016326" y="0"/>
                    <a:pt x="1044306" y="11590"/>
                    <a:pt x="1064935" y="32219"/>
                  </a:cubicBezTo>
                  <a:cubicBezTo>
                    <a:pt x="1085565" y="52849"/>
                    <a:pt x="1097154" y="80828"/>
                    <a:pt x="1097154" y="110003"/>
                  </a:cubicBezTo>
                  <a:lnTo>
                    <a:pt x="1097154" y="1401570"/>
                  </a:lnTo>
                  <a:cubicBezTo>
                    <a:pt x="1097154" y="1430744"/>
                    <a:pt x="1085565" y="1458724"/>
                    <a:pt x="1064935" y="1479353"/>
                  </a:cubicBezTo>
                  <a:cubicBezTo>
                    <a:pt x="1044306" y="1499983"/>
                    <a:pt x="1016326" y="1511572"/>
                    <a:pt x="987152" y="1511572"/>
                  </a:cubicBezTo>
                  <a:lnTo>
                    <a:pt x="110003" y="1511572"/>
                  </a:lnTo>
                  <a:cubicBezTo>
                    <a:pt x="49250" y="1511572"/>
                    <a:pt x="0" y="1462322"/>
                    <a:pt x="0" y="1401570"/>
                  </a:cubicBezTo>
                  <a:lnTo>
                    <a:pt x="0" y="110003"/>
                  </a:lnTo>
                  <a:cubicBezTo>
                    <a:pt x="0" y="80828"/>
                    <a:pt x="11590" y="52849"/>
                    <a:pt x="32219" y="32219"/>
                  </a:cubicBezTo>
                  <a:cubicBezTo>
                    <a:pt x="52849" y="11590"/>
                    <a:pt x="80828" y="0"/>
                    <a:pt x="110003" y="0"/>
                  </a:cubicBezTo>
                  <a:close/>
                </a:path>
              </a:pathLst>
            </a:custGeom>
            <a:solidFill>
              <a:srgbClr val="121C4E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097154" cy="1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73487" y="3760900"/>
            <a:ext cx="3026310" cy="4169410"/>
            <a:chOff x="0" y="0"/>
            <a:chExt cx="1097154" cy="15115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7154" cy="1511572"/>
            </a:xfrm>
            <a:custGeom>
              <a:avLst/>
              <a:gdLst/>
              <a:ahLst/>
              <a:cxnLst/>
              <a:rect l="l" t="t" r="r" b="b"/>
              <a:pathLst>
                <a:path w="1097154" h="1511572">
                  <a:moveTo>
                    <a:pt x="110003" y="0"/>
                  </a:moveTo>
                  <a:lnTo>
                    <a:pt x="987152" y="0"/>
                  </a:lnTo>
                  <a:cubicBezTo>
                    <a:pt x="1016326" y="0"/>
                    <a:pt x="1044306" y="11590"/>
                    <a:pt x="1064935" y="32219"/>
                  </a:cubicBezTo>
                  <a:cubicBezTo>
                    <a:pt x="1085565" y="52849"/>
                    <a:pt x="1097154" y="80828"/>
                    <a:pt x="1097154" y="110003"/>
                  </a:cubicBezTo>
                  <a:lnTo>
                    <a:pt x="1097154" y="1401570"/>
                  </a:lnTo>
                  <a:cubicBezTo>
                    <a:pt x="1097154" y="1430744"/>
                    <a:pt x="1085565" y="1458724"/>
                    <a:pt x="1064935" y="1479353"/>
                  </a:cubicBezTo>
                  <a:cubicBezTo>
                    <a:pt x="1044306" y="1499983"/>
                    <a:pt x="1016326" y="1511572"/>
                    <a:pt x="987152" y="1511572"/>
                  </a:cubicBezTo>
                  <a:lnTo>
                    <a:pt x="110003" y="1511572"/>
                  </a:lnTo>
                  <a:cubicBezTo>
                    <a:pt x="49250" y="1511572"/>
                    <a:pt x="0" y="1462322"/>
                    <a:pt x="0" y="1401570"/>
                  </a:cubicBezTo>
                  <a:lnTo>
                    <a:pt x="0" y="110003"/>
                  </a:lnTo>
                  <a:cubicBezTo>
                    <a:pt x="0" y="80828"/>
                    <a:pt x="11590" y="52849"/>
                    <a:pt x="32219" y="32219"/>
                  </a:cubicBezTo>
                  <a:cubicBezTo>
                    <a:pt x="52849" y="11590"/>
                    <a:pt x="80828" y="0"/>
                    <a:pt x="110003" y="0"/>
                  </a:cubicBezTo>
                  <a:close/>
                </a:path>
              </a:pathLst>
            </a:custGeom>
            <a:solidFill>
              <a:srgbClr val="121C4E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097154" cy="1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80822" y="3760900"/>
            <a:ext cx="3026310" cy="4169410"/>
            <a:chOff x="0" y="0"/>
            <a:chExt cx="1097154" cy="15115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7154" cy="1511572"/>
            </a:xfrm>
            <a:custGeom>
              <a:avLst/>
              <a:gdLst/>
              <a:ahLst/>
              <a:cxnLst/>
              <a:rect l="l" t="t" r="r" b="b"/>
              <a:pathLst>
                <a:path w="1097154" h="1511572">
                  <a:moveTo>
                    <a:pt x="110003" y="0"/>
                  </a:moveTo>
                  <a:lnTo>
                    <a:pt x="987152" y="0"/>
                  </a:lnTo>
                  <a:cubicBezTo>
                    <a:pt x="1016326" y="0"/>
                    <a:pt x="1044306" y="11590"/>
                    <a:pt x="1064935" y="32219"/>
                  </a:cubicBezTo>
                  <a:cubicBezTo>
                    <a:pt x="1085565" y="52849"/>
                    <a:pt x="1097154" y="80828"/>
                    <a:pt x="1097154" y="110003"/>
                  </a:cubicBezTo>
                  <a:lnTo>
                    <a:pt x="1097154" y="1401570"/>
                  </a:lnTo>
                  <a:cubicBezTo>
                    <a:pt x="1097154" y="1430744"/>
                    <a:pt x="1085565" y="1458724"/>
                    <a:pt x="1064935" y="1479353"/>
                  </a:cubicBezTo>
                  <a:cubicBezTo>
                    <a:pt x="1044306" y="1499983"/>
                    <a:pt x="1016326" y="1511572"/>
                    <a:pt x="987152" y="1511572"/>
                  </a:cubicBezTo>
                  <a:lnTo>
                    <a:pt x="110003" y="1511572"/>
                  </a:lnTo>
                  <a:cubicBezTo>
                    <a:pt x="49250" y="1511572"/>
                    <a:pt x="0" y="1462322"/>
                    <a:pt x="0" y="1401570"/>
                  </a:cubicBezTo>
                  <a:lnTo>
                    <a:pt x="0" y="110003"/>
                  </a:lnTo>
                  <a:cubicBezTo>
                    <a:pt x="0" y="80828"/>
                    <a:pt x="11590" y="52849"/>
                    <a:pt x="32219" y="32219"/>
                  </a:cubicBezTo>
                  <a:cubicBezTo>
                    <a:pt x="52849" y="11590"/>
                    <a:pt x="80828" y="0"/>
                    <a:pt x="110003" y="0"/>
                  </a:cubicBezTo>
                  <a:close/>
                </a:path>
              </a:pathLst>
            </a:custGeom>
            <a:solidFill>
              <a:srgbClr val="121C4E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097154" cy="1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454865" y="4126029"/>
            <a:ext cx="2676222" cy="2676222"/>
            <a:chOff x="0" y="0"/>
            <a:chExt cx="14840029" cy="14840029"/>
          </a:xfrm>
        </p:grpSpPr>
        <p:sp>
          <p:nvSpPr>
            <p:cNvPr id="19" name="Freeform 1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121C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121C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054462" y="4065564"/>
            <a:ext cx="2676222" cy="2676222"/>
            <a:chOff x="0" y="0"/>
            <a:chExt cx="14840029" cy="14840029"/>
          </a:xfrm>
        </p:grpSpPr>
        <p:sp>
          <p:nvSpPr>
            <p:cNvPr id="23" name="Freeform 2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121C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121C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2642747" y="4065564"/>
            <a:ext cx="2676222" cy="2676222"/>
            <a:chOff x="0" y="0"/>
            <a:chExt cx="14840029" cy="14840029"/>
          </a:xfrm>
        </p:grpSpPr>
        <p:sp>
          <p:nvSpPr>
            <p:cNvPr id="27" name="Freeform 2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121C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121C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2606" r="223" b="-126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62411" y="2485730"/>
            <a:ext cx="11386861" cy="80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0"/>
              </a:lnSpc>
              <a:spcBef>
                <a:spcPct val="0"/>
              </a:spcBef>
            </a:pPr>
            <a:r>
              <a:rPr lang="en-US" sz="2385" u="none" strike="noStrike" spc="16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Lorem ipsum dolor sit amet, consectetur adipiscing elit. Duis vulputate nulla at ante rhoncus, vel efficitur felis condimentum. Proin odio efficitur odio.</a:t>
            </a:r>
          </a:p>
        </p:txBody>
      </p:sp>
      <p:sp>
        <p:nvSpPr>
          <p:cNvPr id="31" name="Freeform 31"/>
          <p:cNvSpPr/>
          <p:nvPr/>
        </p:nvSpPr>
        <p:spPr>
          <a:xfrm flipH="1" flipV="1">
            <a:off x="345150" y="2323805"/>
            <a:ext cx="2634523" cy="3604448"/>
          </a:xfrm>
          <a:custGeom>
            <a:avLst/>
            <a:gdLst/>
            <a:ahLst/>
            <a:cxnLst/>
            <a:rect l="l" t="t" r="r" b="b"/>
            <a:pathLst>
              <a:path w="2634523" h="3604448">
                <a:moveTo>
                  <a:pt x="2634523" y="3604448"/>
                </a:moveTo>
                <a:lnTo>
                  <a:pt x="0" y="3604448"/>
                </a:lnTo>
                <a:lnTo>
                  <a:pt x="0" y="0"/>
                </a:lnTo>
                <a:lnTo>
                  <a:pt x="2634523" y="0"/>
                </a:lnTo>
                <a:lnTo>
                  <a:pt x="2634523" y="360444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0" y="1913955"/>
            <a:ext cx="18288000" cy="50464"/>
          </a:xfrm>
          <a:custGeom>
            <a:avLst/>
            <a:gdLst/>
            <a:ahLst/>
            <a:cxnLst/>
            <a:rect l="l" t="t" r="r" b="b"/>
            <a:pathLst>
              <a:path w="18288000" h="50464">
                <a:moveTo>
                  <a:pt x="0" y="0"/>
                </a:moveTo>
                <a:lnTo>
                  <a:pt x="18288000" y="0"/>
                </a:lnTo>
                <a:lnTo>
                  <a:pt x="18288000" y="50464"/>
                </a:lnTo>
                <a:lnTo>
                  <a:pt x="0" y="50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837455" y="6904001"/>
            <a:ext cx="2676222" cy="4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7"/>
              </a:lnSpc>
              <a:spcBef>
                <a:spcPct val="0"/>
              </a:spcBef>
            </a:pPr>
            <a:r>
              <a:rPr lang="en-US" sz="2491" spc="17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Mihir Dholakia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454865" y="6904001"/>
            <a:ext cx="2676222" cy="4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7"/>
              </a:lnSpc>
              <a:spcBef>
                <a:spcPct val="0"/>
              </a:spcBef>
            </a:pPr>
            <a:r>
              <a:rPr lang="en-US" sz="2491" spc="17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Hem Patel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054462" y="6904001"/>
            <a:ext cx="2676222" cy="4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7"/>
              </a:lnSpc>
              <a:spcBef>
                <a:spcPct val="0"/>
              </a:spcBef>
            </a:pPr>
            <a:r>
              <a:rPr lang="en-US" sz="2491" spc="17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Harsh Naik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643689" y="6904001"/>
            <a:ext cx="2676222" cy="4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7"/>
              </a:lnSpc>
              <a:spcBef>
                <a:spcPct val="0"/>
              </a:spcBef>
            </a:pPr>
            <a:r>
              <a:rPr lang="en-US" sz="2491" spc="17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Shiva Kalam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99904" y="161771"/>
            <a:ext cx="601250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599"/>
              </a:lnSpc>
              <a:spcBef>
                <a:spcPct val="0"/>
              </a:spcBef>
            </a:pPr>
            <a:r>
              <a:rPr lang="en-US" sz="9000" spc="288">
                <a:solidFill>
                  <a:srgbClr val="13121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Our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19238" y="6987607"/>
            <a:ext cx="5361277" cy="2642396"/>
            <a:chOff x="0" y="0"/>
            <a:chExt cx="7148369" cy="3523195"/>
          </a:xfrm>
        </p:grpSpPr>
        <p:sp>
          <p:nvSpPr>
            <p:cNvPr id="3" name="TextBox 3"/>
            <p:cNvSpPr txBox="1"/>
            <p:nvPr/>
          </p:nvSpPr>
          <p:spPr>
            <a:xfrm>
              <a:off x="0" y="981290"/>
              <a:ext cx="7148369" cy="2541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9"/>
                </a:lnSpc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Develop a scalable system with features for job posting, application management, user dashboards, and secure data handling.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148369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Project Objective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74863" y="1964419"/>
            <a:ext cx="6276909" cy="7028883"/>
            <a:chOff x="0" y="0"/>
            <a:chExt cx="6350000" cy="7110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7110730"/>
            </a:xfrm>
            <a:custGeom>
              <a:avLst/>
              <a:gdLst/>
              <a:ahLst/>
              <a:cxnLst/>
              <a:rect l="l" t="t" r="r" b="b"/>
              <a:pathLst>
                <a:path w="6350000" h="711073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34037" r="-340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34773" y="2792678"/>
            <a:ext cx="9703067" cy="311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project creates a recruitment portal to streamline hiring. It allows managers to post jobs and manage applications, while candidates can submit resumes. The platform offers dashboards for real-time updates, making the process more efficient for both sides.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4773" y="6987607"/>
            <a:ext cx="5437477" cy="2577702"/>
            <a:chOff x="0" y="0"/>
            <a:chExt cx="7249969" cy="3436936"/>
          </a:xfrm>
        </p:grpSpPr>
        <p:sp>
          <p:nvSpPr>
            <p:cNvPr id="9" name="TextBox 9"/>
            <p:cNvSpPr txBox="1"/>
            <p:nvPr/>
          </p:nvSpPr>
          <p:spPr>
            <a:xfrm>
              <a:off x="0" y="895031"/>
              <a:ext cx="7249969" cy="2541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9"/>
                </a:lnSpc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Create a user-friendly platform that streamlines the recruitment process for both hiring managers and candidates.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249969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Project Goal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4038" y="658432"/>
            <a:ext cx="1138107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Project Overview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1913955"/>
            <a:ext cx="18288000" cy="50464"/>
          </a:xfrm>
          <a:custGeom>
            <a:avLst/>
            <a:gdLst/>
            <a:ahLst/>
            <a:cxnLst/>
            <a:rect l="l" t="t" r="r" b="b"/>
            <a:pathLst>
              <a:path w="18288000" h="50464">
                <a:moveTo>
                  <a:pt x="0" y="0"/>
                </a:moveTo>
                <a:lnTo>
                  <a:pt x="18288000" y="0"/>
                </a:lnTo>
                <a:lnTo>
                  <a:pt x="18288000" y="50464"/>
                </a:lnTo>
                <a:lnTo>
                  <a:pt x="0" y="50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865150" y="1917718"/>
            <a:ext cx="9525" cy="8369293"/>
          </a:xfrm>
          <a:prstGeom prst="line">
            <a:avLst/>
          </a:prstGeom>
          <a:ln w="19050" cap="rnd">
            <a:solidFill>
              <a:srgbClr val="D0271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0504" y="803282"/>
            <a:ext cx="1148740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24" y="1894807"/>
            <a:ext cx="16597634" cy="45799"/>
          </a:xfrm>
          <a:custGeom>
            <a:avLst/>
            <a:gdLst/>
            <a:ahLst/>
            <a:cxnLst/>
            <a:rect l="l" t="t" r="r" b="b"/>
            <a:pathLst>
              <a:path w="16597634" h="45799">
                <a:moveTo>
                  <a:pt x="0" y="0"/>
                </a:moveTo>
                <a:lnTo>
                  <a:pt x="16597634" y="0"/>
                </a:lnTo>
                <a:lnTo>
                  <a:pt x="16597634" y="45799"/>
                </a:lnTo>
                <a:lnTo>
                  <a:pt x="0" y="45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67031" y="3653928"/>
            <a:ext cx="4825458" cy="4114800"/>
          </a:xfrm>
          <a:custGeom>
            <a:avLst/>
            <a:gdLst/>
            <a:ahLst/>
            <a:cxnLst/>
            <a:rect l="l" t="t" r="r" b="b"/>
            <a:pathLst>
              <a:path w="4825458" h="4114800">
                <a:moveTo>
                  <a:pt x="0" y="0"/>
                </a:moveTo>
                <a:lnTo>
                  <a:pt x="4825459" y="0"/>
                </a:lnTo>
                <a:lnTo>
                  <a:pt x="4825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626935" y="2484798"/>
            <a:ext cx="4538611" cy="41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3"/>
              </a:lnSpc>
            </a:pPr>
            <a:r>
              <a:rPr lang="en-US" sz="2395">
                <a:solidFill>
                  <a:srgbClr val="121C4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6935" y="3041495"/>
            <a:ext cx="5833272" cy="1177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23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Manual recruitment processes are inefficient and time-consuming.</a:t>
            </a:r>
          </a:p>
          <a:p>
            <a:pPr marL="0" lvl="0" indent="0" algn="l">
              <a:lnSpc>
                <a:spcPts val="3129"/>
              </a:lnSpc>
            </a:pPr>
            <a:endParaRPr lang="en-US" sz="223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26935" y="4862855"/>
            <a:ext cx="4538611" cy="41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3"/>
              </a:lnSpc>
            </a:pPr>
            <a:r>
              <a:rPr lang="en-US" sz="2395">
                <a:solidFill>
                  <a:srgbClr val="121C4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26935" y="5419552"/>
            <a:ext cx="5833272" cy="15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23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causes delays and a poor experience for both hiring managers and candidates.</a:t>
            </a:r>
          </a:p>
          <a:p>
            <a:pPr marL="0" lvl="0" indent="0" algn="l">
              <a:lnSpc>
                <a:spcPts val="3129"/>
              </a:lnSpc>
            </a:pPr>
            <a:endParaRPr lang="en-US" sz="223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26935" y="7240913"/>
            <a:ext cx="4538611" cy="41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3"/>
              </a:lnSpc>
            </a:pPr>
            <a:r>
              <a:rPr lang="en-US" sz="2395">
                <a:solidFill>
                  <a:srgbClr val="121C4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26935" y="7797610"/>
            <a:ext cx="5833272" cy="15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23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Lack of an integrated system leads to missed opportunities for optimal candidate matches.</a:t>
            </a:r>
          </a:p>
          <a:p>
            <a:pPr marL="0" lvl="0" indent="0" algn="l">
              <a:lnSpc>
                <a:spcPts val="3129"/>
              </a:lnSpc>
            </a:pPr>
            <a:endParaRPr lang="en-US" sz="2235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1913955"/>
            <a:ext cx="18288000" cy="50464"/>
          </a:xfrm>
          <a:custGeom>
            <a:avLst/>
            <a:gdLst/>
            <a:ahLst/>
            <a:cxnLst/>
            <a:rect l="l" t="t" r="r" b="b"/>
            <a:pathLst>
              <a:path w="18288000" h="50464">
                <a:moveTo>
                  <a:pt x="0" y="0"/>
                </a:moveTo>
                <a:lnTo>
                  <a:pt x="18288000" y="0"/>
                </a:lnTo>
                <a:lnTo>
                  <a:pt x="18288000" y="50464"/>
                </a:lnTo>
                <a:lnTo>
                  <a:pt x="0" y="50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5871" y="2581396"/>
            <a:ext cx="1853537" cy="2001425"/>
            <a:chOff x="0" y="0"/>
            <a:chExt cx="593244" cy="6405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3244" cy="640577"/>
            </a:xfrm>
            <a:custGeom>
              <a:avLst/>
              <a:gdLst/>
              <a:ahLst/>
              <a:cxnLst/>
              <a:rect l="l" t="t" r="r" b="b"/>
              <a:pathLst>
                <a:path w="593244" h="640577">
                  <a:moveTo>
                    <a:pt x="213019" y="0"/>
                  </a:moveTo>
                  <a:lnTo>
                    <a:pt x="380225" y="0"/>
                  </a:lnTo>
                  <a:cubicBezTo>
                    <a:pt x="436721" y="0"/>
                    <a:pt x="490903" y="22443"/>
                    <a:pt x="530852" y="62392"/>
                  </a:cubicBezTo>
                  <a:cubicBezTo>
                    <a:pt x="570801" y="102340"/>
                    <a:pt x="593244" y="156523"/>
                    <a:pt x="593244" y="213019"/>
                  </a:cubicBezTo>
                  <a:lnTo>
                    <a:pt x="593244" y="427558"/>
                  </a:lnTo>
                  <a:cubicBezTo>
                    <a:pt x="593244" y="545205"/>
                    <a:pt x="497872" y="640577"/>
                    <a:pt x="380225" y="640577"/>
                  </a:cubicBezTo>
                  <a:lnTo>
                    <a:pt x="213019" y="640577"/>
                  </a:lnTo>
                  <a:cubicBezTo>
                    <a:pt x="95372" y="640577"/>
                    <a:pt x="0" y="545205"/>
                    <a:pt x="0" y="427558"/>
                  </a:cubicBezTo>
                  <a:lnTo>
                    <a:pt x="0" y="213019"/>
                  </a:lnTo>
                  <a:cubicBezTo>
                    <a:pt x="0" y="95372"/>
                    <a:pt x="95372" y="0"/>
                    <a:pt x="213019" y="0"/>
                  </a:cubicBezTo>
                  <a:close/>
                </a:path>
              </a:pathLst>
            </a:custGeom>
            <a:solidFill>
              <a:srgbClr val="B1D4E0">
                <a:alpha val="5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93244" cy="68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97384" y="2938129"/>
            <a:ext cx="1390510" cy="1287960"/>
          </a:xfrm>
          <a:custGeom>
            <a:avLst/>
            <a:gdLst/>
            <a:ahLst/>
            <a:cxnLst/>
            <a:rect l="l" t="t" r="r" b="b"/>
            <a:pathLst>
              <a:path w="1390510" h="1287960">
                <a:moveTo>
                  <a:pt x="0" y="0"/>
                </a:moveTo>
                <a:lnTo>
                  <a:pt x="1390510" y="0"/>
                </a:lnTo>
                <a:lnTo>
                  <a:pt x="1390510" y="1287960"/>
                </a:lnTo>
                <a:lnTo>
                  <a:pt x="0" y="128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806830" y="6665735"/>
            <a:ext cx="1853537" cy="2001425"/>
            <a:chOff x="0" y="0"/>
            <a:chExt cx="593244" cy="6405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3244" cy="640577"/>
            </a:xfrm>
            <a:custGeom>
              <a:avLst/>
              <a:gdLst/>
              <a:ahLst/>
              <a:cxnLst/>
              <a:rect l="l" t="t" r="r" b="b"/>
              <a:pathLst>
                <a:path w="593244" h="640577">
                  <a:moveTo>
                    <a:pt x="213019" y="0"/>
                  </a:moveTo>
                  <a:lnTo>
                    <a:pt x="380225" y="0"/>
                  </a:lnTo>
                  <a:cubicBezTo>
                    <a:pt x="436721" y="0"/>
                    <a:pt x="490903" y="22443"/>
                    <a:pt x="530852" y="62392"/>
                  </a:cubicBezTo>
                  <a:cubicBezTo>
                    <a:pt x="570801" y="102340"/>
                    <a:pt x="593244" y="156523"/>
                    <a:pt x="593244" y="213019"/>
                  </a:cubicBezTo>
                  <a:lnTo>
                    <a:pt x="593244" y="427558"/>
                  </a:lnTo>
                  <a:cubicBezTo>
                    <a:pt x="593244" y="545205"/>
                    <a:pt x="497872" y="640577"/>
                    <a:pt x="380225" y="640577"/>
                  </a:cubicBezTo>
                  <a:lnTo>
                    <a:pt x="213019" y="640577"/>
                  </a:lnTo>
                  <a:cubicBezTo>
                    <a:pt x="95372" y="640577"/>
                    <a:pt x="0" y="545205"/>
                    <a:pt x="0" y="427558"/>
                  </a:cubicBezTo>
                  <a:lnTo>
                    <a:pt x="0" y="213019"/>
                  </a:lnTo>
                  <a:cubicBezTo>
                    <a:pt x="0" y="95372"/>
                    <a:pt x="95372" y="0"/>
                    <a:pt x="213019" y="0"/>
                  </a:cubicBezTo>
                  <a:close/>
                </a:path>
              </a:pathLst>
            </a:custGeom>
            <a:solidFill>
              <a:srgbClr val="B1D4E0">
                <a:alpha val="5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93244" cy="68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06830" y="2581396"/>
            <a:ext cx="1853537" cy="2001425"/>
            <a:chOff x="0" y="0"/>
            <a:chExt cx="593244" cy="6405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3244" cy="640577"/>
            </a:xfrm>
            <a:custGeom>
              <a:avLst/>
              <a:gdLst/>
              <a:ahLst/>
              <a:cxnLst/>
              <a:rect l="l" t="t" r="r" b="b"/>
              <a:pathLst>
                <a:path w="593244" h="640577">
                  <a:moveTo>
                    <a:pt x="213019" y="0"/>
                  </a:moveTo>
                  <a:lnTo>
                    <a:pt x="380225" y="0"/>
                  </a:lnTo>
                  <a:cubicBezTo>
                    <a:pt x="436721" y="0"/>
                    <a:pt x="490903" y="22443"/>
                    <a:pt x="530852" y="62392"/>
                  </a:cubicBezTo>
                  <a:cubicBezTo>
                    <a:pt x="570801" y="102340"/>
                    <a:pt x="593244" y="156523"/>
                    <a:pt x="593244" y="213019"/>
                  </a:cubicBezTo>
                  <a:lnTo>
                    <a:pt x="593244" y="427558"/>
                  </a:lnTo>
                  <a:cubicBezTo>
                    <a:pt x="593244" y="545205"/>
                    <a:pt x="497872" y="640577"/>
                    <a:pt x="380225" y="640577"/>
                  </a:cubicBezTo>
                  <a:lnTo>
                    <a:pt x="213019" y="640577"/>
                  </a:lnTo>
                  <a:cubicBezTo>
                    <a:pt x="95372" y="640577"/>
                    <a:pt x="0" y="545205"/>
                    <a:pt x="0" y="427558"/>
                  </a:cubicBezTo>
                  <a:lnTo>
                    <a:pt x="0" y="213019"/>
                  </a:lnTo>
                  <a:cubicBezTo>
                    <a:pt x="0" y="95372"/>
                    <a:pt x="95372" y="0"/>
                    <a:pt x="213019" y="0"/>
                  </a:cubicBezTo>
                  <a:close/>
                </a:path>
              </a:pathLst>
            </a:custGeom>
            <a:solidFill>
              <a:srgbClr val="B1D4E0">
                <a:alpha val="5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93244" cy="68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87690" y="6666380"/>
            <a:ext cx="1853537" cy="2001425"/>
            <a:chOff x="0" y="0"/>
            <a:chExt cx="593244" cy="6405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3244" cy="640577"/>
            </a:xfrm>
            <a:custGeom>
              <a:avLst/>
              <a:gdLst/>
              <a:ahLst/>
              <a:cxnLst/>
              <a:rect l="l" t="t" r="r" b="b"/>
              <a:pathLst>
                <a:path w="593244" h="640577">
                  <a:moveTo>
                    <a:pt x="213019" y="0"/>
                  </a:moveTo>
                  <a:lnTo>
                    <a:pt x="380225" y="0"/>
                  </a:lnTo>
                  <a:cubicBezTo>
                    <a:pt x="436721" y="0"/>
                    <a:pt x="490903" y="22443"/>
                    <a:pt x="530852" y="62392"/>
                  </a:cubicBezTo>
                  <a:cubicBezTo>
                    <a:pt x="570801" y="102340"/>
                    <a:pt x="593244" y="156523"/>
                    <a:pt x="593244" y="213019"/>
                  </a:cubicBezTo>
                  <a:lnTo>
                    <a:pt x="593244" y="427558"/>
                  </a:lnTo>
                  <a:cubicBezTo>
                    <a:pt x="593244" y="545205"/>
                    <a:pt x="497872" y="640577"/>
                    <a:pt x="380225" y="640577"/>
                  </a:cubicBezTo>
                  <a:lnTo>
                    <a:pt x="213019" y="640577"/>
                  </a:lnTo>
                  <a:cubicBezTo>
                    <a:pt x="95372" y="640577"/>
                    <a:pt x="0" y="545205"/>
                    <a:pt x="0" y="427558"/>
                  </a:cubicBezTo>
                  <a:lnTo>
                    <a:pt x="0" y="213019"/>
                  </a:lnTo>
                  <a:cubicBezTo>
                    <a:pt x="0" y="95372"/>
                    <a:pt x="95372" y="0"/>
                    <a:pt x="213019" y="0"/>
                  </a:cubicBezTo>
                  <a:close/>
                </a:path>
              </a:pathLst>
            </a:custGeom>
            <a:solidFill>
              <a:srgbClr val="B1D4E0">
                <a:alpha val="5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93244" cy="68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2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83154" y="2351812"/>
            <a:ext cx="1853537" cy="2001425"/>
            <a:chOff x="0" y="0"/>
            <a:chExt cx="593244" cy="6405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93244" cy="640577"/>
            </a:xfrm>
            <a:custGeom>
              <a:avLst/>
              <a:gdLst/>
              <a:ahLst/>
              <a:cxnLst/>
              <a:rect l="l" t="t" r="r" b="b"/>
              <a:pathLst>
                <a:path w="593244" h="640577">
                  <a:moveTo>
                    <a:pt x="213019" y="0"/>
                  </a:moveTo>
                  <a:lnTo>
                    <a:pt x="380225" y="0"/>
                  </a:lnTo>
                  <a:cubicBezTo>
                    <a:pt x="436721" y="0"/>
                    <a:pt x="490903" y="22443"/>
                    <a:pt x="530852" y="62392"/>
                  </a:cubicBezTo>
                  <a:cubicBezTo>
                    <a:pt x="570801" y="102340"/>
                    <a:pt x="593244" y="156523"/>
                    <a:pt x="593244" y="213019"/>
                  </a:cubicBezTo>
                  <a:lnTo>
                    <a:pt x="593244" y="427558"/>
                  </a:lnTo>
                  <a:cubicBezTo>
                    <a:pt x="593244" y="545205"/>
                    <a:pt x="497872" y="640577"/>
                    <a:pt x="380225" y="640577"/>
                  </a:cubicBezTo>
                  <a:lnTo>
                    <a:pt x="213019" y="640577"/>
                  </a:lnTo>
                  <a:cubicBezTo>
                    <a:pt x="95372" y="640577"/>
                    <a:pt x="0" y="545205"/>
                    <a:pt x="0" y="427558"/>
                  </a:cubicBezTo>
                  <a:lnTo>
                    <a:pt x="0" y="213019"/>
                  </a:lnTo>
                  <a:cubicBezTo>
                    <a:pt x="0" y="95372"/>
                    <a:pt x="95372" y="0"/>
                    <a:pt x="213019" y="0"/>
                  </a:cubicBezTo>
                  <a:close/>
                </a:path>
              </a:pathLst>
            </a:custGeom>
            <a:solidFill>
              <a:srgbClr val="B1D4E0">
                <a:alpha val="5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93244" cy="68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2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073956" y="2344058"/>
            <a:ext cx="1853537" cy="2001425"/>
            <a:chOff x="0" y="0"/>
            <a:chExt cx="593244" cy="6405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93244" cy="640577"/>
            </a:xfrm>
            <a:custGeom>
              <a:avLst/>
              <a:gdLst/>
              <a:ahLst/>
              <a:cxnLst/>
              <a:rect l="l" t="t" r="r" b="b"/>
              <a:pathLst>
                <a:path w="593244" h="640577">
                  <a:moveTo>
                    <a:pt x="213019" y="0"/>
                  </a:moveTo>
                  <a:lnTo>
                    <a:pt x="380225" y="0"/>
                  </a:lnTo>
                  <a:cubicBezTo>
                    <a:pt x="436721" y="0"/>
                    <a:pt x="490903" y="22443"/>
                    <a:pt x="530852" y="62392"/>
                  </a:cubicBezTo>
                  <a:cubicBezTo>
                    <a:pt x="570801" y="102340"/>
                    <a:pt x="593244" y="156523"/>
                    <a:pt x="593244" y="213019"/>
                  </a:cubicBezTo>
                  <a:lnTo>
                    <a:pt x="593244" y="427558"/>
                  </a:lnTo>
                  <a:cubicBezTo>
                    <a:pt x="593244" y="545205"/>
                    <a:pt x="497872" y="640577"/>
                    <a:pt x="380225" y="640577"/>
                  </a:cubicBezTo>
                  <a:lnTo>
                    <a:pt x="213019" y="640577"/>
                  </a:lnTo>
                  <a:cubicBezTo>
                    <a:pt x="95372" y="640577"/>
                    <a:pt x="0" y="545205"/>
                    <a:pt x="0" y="427558"/>
                  </a:cubicBezTo>
                  <a:lnTo>
                    <a:pt x="0" y="213019"/>
                  </a:lnTo>
                  <a:cubicBezTo>
                    <a:pt x="0" y="95372"/>
                    <a:pt x="95372" y="0"/>
                    <a:pt x="213019" y="0"/>
                  </a:cubicBezTo>
                  <a:close/>
                </a:path>
              </a:pathLst>
            </a:custGeom>
            <a:solidFill>
              <a:srgbClr val="B1D4E0">
                <a:alpha val="5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593244" cy="68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2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53969" y="6709842"/>
            <a:ext cx="1853537" cy="2001425"/>
            <a:chOff x="0" y="0"/>
            <a:chExt cx="593244" cy="64057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93244" cy="640577"/>
            </a:xfrm>
            <a:custGeom>
              <a:avLst/>
              <a:gdLst/>
              <a:ahLst/>
              <a:cxnLst/>
              <a:rect l="l" t="t" r="r" b="b"/>
              <a:pathLst>
                <a:path w="593244" h="640577">
                  <a:moveTo>
                    <a:pt x="213019" y="0"/>
                  </a:moveTo>
                  <a:lnTo>
                    <a:pt x="380225" y="0"/>
                  </a:lnTo>
                  <a:cubicBezTo>
                    <a:pt x="436721" y="0"/>
                    <a:pt x="490903" y="22443"/>
                    <a:pt x="530852" y="62392"/>
                  </a:cubicBezTo>
                  <a:cubicBezTo>
                    <a:pt x="570801" y="102340"/>
                    <a:pt x="593244" y="156523"/>
                    <a:pt x="593244" y="213019"/>
                  </a:cubicBezTo>
                  <a:lnTo>
                    <a:pt x="593244" y="427558"/>
                  </a:lnTo>
                  <a:cubicBezTo>
                    <a:pt x="593244" y="545205"/>
                    <a:pt x="497872" y="640577"/>
                    <a:pt x="380225" y="640577"/>
                  </a:cubicBezTo>
                  <a:lnTo>
                    <a:pt x="213019" y="640577"/>
                  </a:lnTo>
                  <a:cubicBezTo>
                    <a:pt x="95372" y="640577"/>
                    <a:pt x="0" y="545205"/>
                    <a:pt x="0" y="427558"/>
                  </a:cubicBezTo>
                  <a:lnTo>
                    <a:pt x="0" y="213019"/>
                  </a:lnTo>
                  <a:cubicBezTo>
                    <a:pt x="0" y="95372"/>
                    <a:pt x="95372" y="0"/>
                    <a:pt x="213019" y="0"/>
                  </a:cubicBezTo>
                  <a:close/>
                </a:path>
              </a:pathLst>
            </a:custGeom>
            <a:solidFill>
              <a:srgbClr val="B1D4E0">
                <a:alpha val="5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593244" cy="68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2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5069262" y="2737120"/>
            <a:ext cx="7817931" cy="6291654"/>
          </a:xfrm>
          <a:custGeom>
            <a:avLst/>
            <a:gdLst/>
            <a:ahLst/>
            <a:cxnLst/>
            <a:rect l="l" t="t" r="r" b="b"/>
            <a:pathLst>
              <a:path w="7817931" h="6291654">
                <a:moveTo>
                  <a:pt x="0" y="0"/>
                </a:moveTo>
                <a:lnTo>
                  <a:pt x="7817932" y="0"/>
                </a:lnTo>
                <a:lnTo>
                  <a:pt x="7817932" y="6291654"/>
                </a:lnTo>
                <a:lnTo>
                  <a:pt x="0" y="62916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517972" y="6866264"/>
            <a:ext cx="1501435" cy="1600367"/>
          </a:xfrm>
          <a:custGeom>
            <a:avLst/>
            <a:gdLst/>
            <a:ahLst/>
            <a:cxnLst/>
            <a:rect l="l" t="t" r="r" b="b"/>
            <a:pathLst>
              <a:path w="1501435" h="1600367">
                <a:moveTo>
                  <a:pt x="0" y="0"/>
                </a:moveTo>
                <a:lnTo>
                  <a:pt x="1501435" y="0"/>
                </a:lnTo>
                <a:lnTo>
                  <a:pt x="1501435" y="1600366"/>
                </a:lnTo>
                <a:lnTo>
                  <a:pt x="0" y="1600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4119224" y="7143106"/>
            <a:ext cx="1134897" cy="1134897"/>
          </a:xfrm>
          <a:custGeom>
            <a:avLst/>
            <a:gdLst/>
            <a:ahLst/>
            <a:cxnLst/>
            <a:rect l="l" t="t" r="r" b="b"/>
            <a:pathLst>
              <a:path w="1134897" h="1134897">
                <a:moveTo>
                  <a:pt x="0" y="0"/>
                </a:moveTo>
                <a:lnTo>
                  <a:pt x="1134897" y="0"/>
                </a:lnTo>
                <a:lnTo>
                  <a:pt x="1134897" y="1134897"/>
                </a:lnTo>
                <a:lnTo>
                  <a:pt x="0" y="11348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2936482" y="6884762"/>
            <a:ext cx="1651585" cy="1651585"/>
          </a:xfrm>
          <a:custGeom>
            <a:avLst/>
            <a:gdLst/>
            <a:ahLst/>
            <a:cxnLst/>
            <a:rect l="l" t="t" r="r" b="b"/>
            <a:pathLst>
              <a:path w="1651585" h="1651585">
                <a:moveTo>
                  <a:pt x="0" y="0"/>
                </a:moveTo>
                <a:lnTo>
                  <a:pt x="1651585" y="0"/>
                </a:lnTo>
                <a:lnTo>
                  <a:pt x="1651585" y="1651585"/>
                </a:lnTo>
                <a:lnTo>
                  <a:pt x="0" y="16515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1745342" y="2737120"/>
            <a:ext cx="1179948" cy="1215302"/>
          </a:xfrm>
          <a:custGeom>
            <a:avLst/>
            <a:gdLst/>
            <a:ahLst/>
            <a:cxnLst/>
            <a:rect l="l" t="t" r="r" b="b"/>
            <a:pathLst>
              <a:path w="1179948" h="1215302">
                <a:moveTo>
                  <a:pt x="0" y="0"/>
                </a:moveTo>
                <a:lnTo>
                  <a:pt x="1179948" y="0"/>
                </a:lnTo>
                <a:lnTo>
                  <a:pt x="1179948" y="1215302"/>
                </a:lnTo>
                <a:lnTo>
                  <a:pt x="0" y="12153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3101907" y="2840078"/>
            <a:ext cx="1320736" cy="1357766"/>
          </a:xfrm>
          <a:custGeom>
            <a:avLst/>
            <a:gdLst/>
            <a:ahLst/>
            <a:cxnLst/>
            <a:rect l="l" t="t" r="r" b="b"/>
            <a:pathLst>
              <a:path w="1320736" h="1357766">
                <a:moveTo>
                  <a:pt x="0" y="0"/>
                </a:moveTo>
                <a:lnTo>
                  <a:pt x="1320736" y="0"/>
                </a:lnTo>
                <a:lnTo>
                  <a:pt x="1320736" y="1357766"/>
                </a:lnTo>
                <a:lnTo>
                  <a:pt x="0" y="13577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4267433" y="2572166"/>
            <a:ext cx="1466582" cy="1466582"/>
          </a:xfrm>
          <a:custGeom>
            <a:avLst/>
            <a:gdLst/>
            <a:ahLst/>
            <a:cxnLst/>
            <a:rect l="l" t="t" r="r" b="b"/>
            <a:pathLst>
              <a:path w="1466582" h="1466582">
                <a:moveTo>
                  <a:pt x="0" y="0"/>
                </a:moveTo>
                <a:lnTo>
                  <a:pt x="1466582" y="0"/>
                </a:lnTo>
                <a:lnTo>
                  <a:pt x="1466582" y="1466581"/>
                </a:lnTo>
                <a:lnTo>
                  <a:pt x="0" y="14665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1567347" y="159703"/>
            <a:ext cx="750045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Stack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1913955"/>
            <a:ext cx="18288000" cy="50464"/>
          </a:xfrm>
          <a:custGeom>
            <a:avLst/>
            <a:gdLst/>
            <a:ahLst/>
            <a:cxnLst/>
            <a:rect l="l" t="t" r="r" b="b"/>
            <a:pathLst>
              <a:path w="18288000" h="50464">
                <a:moveTo>
                  <a:pt x="0" y="0"/>
                </a:moveTo>
                <a:lnTo>
                  <a:pt x="18288000" y="0"/>
                </a:lnTo>
                <a:lnTo>
                  <a:pt x="18288000" y="50464"/>
                </a:lnTo>
                <a:lnTo>
                  <a:pt x="0" y="50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19779" y="1991394"/>
            <a:ext cx="4735109" cy="7912514"/>
          </a:xfrm>
          <a:custGeom>
            <a:avLst/>
            <a:gdLst/>
            <a:ahLst/>
            <a:cxnLst/>
            <a:rect l="l" t="t" r="r" b="b"/>
            <a:pathLst>
              <a:path w="4735109" h="7912514">
                <a:moveTo>
                  <a:pt x="0" y="0"/>
                </a:moveTo>
                <a:lnTo>
                  <a:pt x="4735109" y="0"/>
                </a:lnTo>
                <a:lnTo>
                  <a:pt x="4735109" y="7912513"/>
                </a:lnTo>
                <a:lnTo>
                  <a:pt x="0" y="7912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24558" y="159703"/>
            <a:ext cx="662884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635" y="2316304"/>
            <a:ext cx="6424015" cy="3559266"/>
            <a:chOff x="0" y="0"/>
            <a:chExt cx="1337239" cy="740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7239" cy="740906"/>
            </a:xfrm>
            <a:custGeom>
              <a:avLst/>
              <a:gdLst/>
              <a:ahLst/>
              <a:cxnLst/>
              <a:rect l="l" t="t" r="r" b="b"/>
              <a:pathLst>
                <a:path w="1337239" h="740906">
                  <a:moveTo>
                    <a:pt x="40975" y="0"/>
                  </a:moveTo>
                  <a:lnTo>
                    <a:pt x="1296264" y="0"/>
                  </a:lnTo>
                  <a:cubicBezTo>
                    <a:pt x="1318894" y="0"/>
                    <a:pt x="1337239" y="18345"/>
                    <a:pt x="1337239" y="40975"/>
                  </a:cubicBezTo>
                  <a:lnTo>
                    <a:pt x="1337239" y="699931"/>
                  </a:lnTo>
                  <a:cubicBezTo>
                    <a:pt x="1337239" y="710798"/>
                    <a:pt x="1332922" y="721220"/>
                    <a:pt x="1325238" y="728904"/>
                  </a:cubicBezTo>
                  <a:cubicBezTo>
                    <a:pt x="1317553" y="736589"/>
                    <a:pt x="1307131" y="740906"/>
                    <a:pt x="1296264" y="740906"/>
                  </a:cubicBezTo>
                  <a:lnTo>
                    <a:pt x="40975" y="740906"/>
                  </a:lnTo>
                  <a:cubicBezTo>
                    <a:pt x="18345" y="740906"/>
                    <a:pt x="0" y="722561"/>
                    <a:pt x="0" y="699931"/>
                  </a:cubicBezTo>
                  <a:lnTo>
                    <a:pt x="0" y="40975"/>
                  </a:lnTo>
                  <a:cubicBezTo>
                    <a:pt x="0" y="18345"/>
                    <a:pt x="18345" y="0"/>
                    <a:pt x="40975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121C4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37239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2635" y="6425134"/>
            <a:ext cx="6424015" cy="3559266"/>
            <a:chOff x="0" y="0"/>
            <a:chExt cx="1337239" cy="740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7239" cy="740906"/>
            </a:xfrm>
            <a:custGeom>
              <a:avLst/>
              <a:gdLst/>
              <a:ahLst/>
              <a:cxnLst/>
              <a:rect l="l" t="t" r="r" b="b"/>
              <a:pathLst>
                <a:path w="1337239" h="740906">
                  <a:moveTo>
                    <a:pt x="40975" y="0"/>
                  </a:moveTo>
                  <a:lnTo>
                    <a:pt x="1296264" y="0"/>
                  </a:lnTo>
                  <a:cubicBezTo>
                    <a:pt x="1318894" y="0"/>
                    <a:pt x="1337239" y="18345"/>
                    <a:pt x="1337239" y="40975"/>
                  </a:cubicBezTo>
                  <a:lnTo>
                    <a:pt x="1337239" y="699931"/>
                  </a:lnTo>
                  <a:cubicBezTo>
                    <a:pt x="1337239" y="710798"/>
                    <a:pt x="1332922" y="721220"/>
                    <a:pt x="1325238" y="728904"/>
                  </a:cubicBezTo>
                  <a:cubicBezTo>
                    <a:pt x="1317553" y="736589"/>
                    <a:pt x="1307131" y="740906"/>
                    <a:pt x="1296264" y="740906"/>
                  </a:cubicBezTo>
                  <a:lnTo>
                    <a:pt x="40975" y="740906"/>
                  </a:lnTo>
                  <a:cubicBezTo>
                    <a:pt x="18345" y="740906"/>
                    <a:pt x="0" y="722561"/>
                    <a:pt x="0" y="699931"/>
                  </a:cubicBezTo>
                  <a:lnTo>
                    <a:pt x="0" y="40975"/>
                  </a:lnTo>
                  <a:cubicBezTo>
                    <a:pt x="0" y="18345"/>
                    <a:pt x="18345" y="0"/>
                    <a:pt x="40975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121C4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37239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04552" y="2316304"/>
            <a:ext cx="6424015" cy="3559266"/>
            <a:chOff x="0" y="0"/>
            <a:chExt cx="1337239" cy="740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7239" cy="740906"/>
            </a:xfrm>
            <a:custGeom>
              <a:avLst/>
              <a:gdLst/>
              <a:ahLst/>
              <a:cxnLst/>
              <a:rect l="l" t="t" r="r" b="b"/>
              <a:pathLst>
                <a:path w="1337239" h="740906">
                  <a:moveTo>
                    <a:pt x="40975" y="0"/>
                  </a:moveTo>
                  <a:lnTo>
                    <a:pt x="1296264" y="0"/>
                  </a:lnTo>
                  <a:cubicBezTo>
                    <a:pt x="1318894" y="0"/>
                    <a:pt x="1337239" y="18345"/>
                    <a:pt x="1337239" y="40975"/>
                  </a:cubicBezTo>
                  <a:lnTo>
                    <a:pt x="1337239" y="699931"/>
                  </a:lnTo>
                  <a:cubicBezTo>
                    <a:pt x="1337239" y="710798"/>
                    <a:pt x="1332922" y="721220"/>
                    <a:pt x="1325238" y="728904"/>
                  </a:cubicBezTo>
                  <a:cubicBezTo>
                    <a:pt x="1317553" y="736589"/>
                    <a:pt x="1307131" y="740906"/>
                    <a:pt x="1296264" y="740906"/>
                  </a:cubicBezTo>
                  <a:lnTo>
                    <a:pt x="40975" y="740906"/>
                  </a:lnTo>
                  <a:cubicBezTo>
                    <a:pt x="18345" y="740906"/>
                    <a:pt x="0" y="722561"/>
                    <a:pt x="0" y="699931"/>
                  </a:cubicBezTo>
                  <a:lnTo>
                    <a:pt x="0" y="40975"/>
                  </a:lnTo>
                  <a:cubicBezTo>
                    <a:pt x="0" y="18345"/>
                    <a:pt x="18345" y="0"/>
                    <a:pt x="40975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121C4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37239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04552" y="6425134"/>
            <a:ext cx="6424015" cy="3559266"/>
            <a:chOff x="0" y="0"/>
            <a:chExt cx="1337239" cy="7409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7239" cy="740906"/>
            </a:xfrm>
            <a:custGeom>
              <a:avLst/>
              <a:gdLst/>
              <a:ahLst/>
              <a:cxnLst/>
              <a:rect l="l" t="t" r="r" b="b"/>
              <a:pathLst>
                <a:path w="1337239" h="740906">
                  <a:moveTo>
                    <a:pt x="40975" y="0"/>
                  </a:moveTo>
                  <a:lnTo>
                    <a:pt x="1296264" y="0"/>
                  </a:lnTo>
                  <a:cubicBezTo>
                    <a:pt x="1318894" y="0"/>
                    <a:pt x="1337239" y="18345"/>
                    <a:pt x="1337239" y="40975"/>
                  </a:cubicBezTo>
                  <a:lnTo>
                    <a:pt x="1337239" y="699931"/>
                  </a:lnTo>
                  <a:cubicBezTo>
                    <a:pt x="1337239" y="710798"/>
                    <a:pt x="1332922" y="721220"/>
                    <a:pt x="1325238" y="728904"/>
                  </a:cubicBezTo>
                  <a:cubicBezTo>
                    <a:pt x="1317553" y="736589"/>
                    <a:pt x="1307131" y="740906"/>
                    <a:pt x="1296264" y="740906"/>
                  </a:cubicBezTo>
                  <a:lnTo>
                    <a:pt x="40975" y="740906"/>
                  </a:lnTo>
                  <a:cubicBezTo>
                    <a:pt x="18345" y="740906"/>
                    <a:pt x="0" y="722561"/>
                    <a:pt x="0" y="699931"/>
                  </a:cubicBezTo>
                  <a:lnTo>
                    <a:pt x="0" y="40975"/>
                  </a:lnTo>
                  <a:cubicBezTo>
                    <a:pt x="0" y="18345"/>
                    <a:pt x="18345" y="0"/>
                    <a:pt x="40975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121C4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37239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2635" y="2316304"/>
            <a:ext cx="6424015" cy="668736"/>
            <a:chOff x="0" y="0"/>
            <a:chExt cx="1337239" cy="1392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7239" cy="139206"/>
            </a:xfrm>
            <a:custGeom>
              <a:avLst/>
              <a:gdLst/>
              <a:ahLst/>
              <a:cxnLst/>
              <a:rect l="l" t="t" r="r" b="b"/>
              <a:pathLst>
                <a:path w="1337239" h="139206">
                  <a:moveTo>
                    <a:pt x="20488" y="0"/>
                  </a:moveTo>
                  <a:lnTo>
                    <a:pt x="1316752" y="0"/>
                  </a:lnTo>
                  <a:cubicBezTo>
                    <a:pt x="1322185" y="0"/>
                    <a:pt x="1327396" y="2159"/>
                    <a:pt x="1331238" y="6001"/>
                  </a:cubicBezTo>
                  <a:cubicBezTo>
                    <a:pt x="1335081" y="9843"/>
                    <a:pt x="1337239" y="15054"/>
                    <a:pt x="1337239" y="20488"/>
                  </a:cubicBezTo>
                  <a:lnTo>
                    <a:pt x="1337239" y="118718"/>
                  </a:lnTo>
                  <a:cubicBezTo>
                    <a:pt x="1337239" y="124152"/>
                    <a:pt x="1335081" y="129363"/>
                    <a:pt x="1331238" y="133205"/>
                  </a:cubicBezTo>
                  <a:cubicBezTo>
                    <a:pt x="1327396" y="137047"/>
                    <a:pt x="1322185" y="139206"/>
                    <a:pt x="1316752" y="139206"/>
                  </a:cubicBezTo>
                  <a:lnTo>
                    <a:pt x="20488" y="139206"/>
                  </a:lnTo>
                  <a:cubicBezTo>
                    <a:pt x="15054" y="139206"/>
                    <a:pt x="9843" y="137047"/>
                    <a:pt x="6001" y="133205"/>
                  </a:cubicBezTo>
                  <a:cubicBezTo>
                    <a:pt x="2159" y="129363"/>
                    <a:pt x="0" y="124152"/>
                    <a:pt x="0" y="118718"/>
                  </a:cubicBezTo>
                  <a:lnTo>
                    <a:pt x="0" y="20488"/>
                  </a:lnTo>
                  <a:cubicBezTo>
                    <a:pt x="0" y="15054"/>
                    <a:pt x="2159" y="9843"/>
                    <a:pt x="6001" y="6001"/>
                  </a:cubicBezTo>
                  <a:cubicBezTo>
                    <a:pt x="9843" y="2159"/>
                    <a:pt x="15054" y="0"/>
                    <a:pt x="2048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37239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2635" y="6425134"/>
            <a:ext cx="6424015" cy="668736"/>
            <a:chOff x="0" y="0"/>
            <a:chExt cx="1337239" cy="1392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7239" cy="139206"/>
            </a:xfrm>
            <a:custGeom>
              <a:avLst/>
              <a:gdLst/>
              <a:ahLst/>
              <a:cxnLst/>
              <a:rect l="l" t="t" r="r" b="b"/>
              <a:pathLst>
                <a:path w="1337239" h="139206">
                  <a:moveTo>
                    <a:pt x="20488" y="0"/>
                  </a:moveTo>
                  <a:lnTo>
                    <a:pt x="1316752" y="0"/>
                  </a:lnTo>
                  <a:cubicBezTo>
                    <a:pt x="1322185" y="0"/>
                    <a:pt x="1327396" y="2159"/>
                    <a:pt x="1331238" y="6001"/>
                  </a:cubicBezTo>
                  <a:cubicBezTo>
                    <a:pt x="1335081" y="9843"/>
                    <a:pt x="1337239" y="15054"/>
                    <a:pt x="1337239" y="20488"/>
                  </a:cubicBezTo>
                  <a:lnTo>
                    <a:pt x="1337239" y="118718"/>
                  </a:lnTo>
                  <a:cubicBezTo>
                    <a:pt x="1337239" y="124152"/>
                    <a:pt x="1335081" y="129363"/>
                    <a:pt x="1331238" y="133205"/>
                  </a:cubicBezTo>
                  <a:cubicBezTo>
                    <a:pt x="1327396" y="137047"/>
                    <a:pt x="1322185" y="139206"/>
                    <a:pt x="1316752" y="139206"/>
                  </a:cubicBezTo>
                  <a:lnTo>
                    <a:pt x="20488" y="139206"/>
                  </a:lnTo>
                  <a:cubicBezTo>
                    <a:pt x="15054" y="139206"/>
                    <a:pt x="9843" y="137047"/>
                    <a:pt x="6001" y="133205"/>
                  </a:cubicBezTo>
                  <a:cubicBezTo>
                    <a:pt x="2159" y="129363"/>
                    <a:pt x="0" y="124152"/>
                    <a:pt x="0" y="118718"/>
                  </a:cubicBezTo>
                  <a:lnTo>
                    <a:pt x="0" y="20488"/>
                  </a:lnTo>
                  <a:cubicBezTo>
                    <a:pt x="0" y="15054"/>
                    <a:pt x="2159" y="9843"/>
                    <a:pt x="6001" y="6001"/>
                  </a:cubicBezTo>
                  <a:cubicBezTo>
                    <a:pt x="9843" y="2159"/>
                    <a:pt x="15054" y="0"/>
                    <a:pt x="2048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37239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04552" y="2316304"/>
            <a:ext cx="6424015" cy="668736"/>
            <a:chOff x="0" y="0"/>
            <a:chExt cx="1337239" cy="1392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7239" cy="139206"/>
            </a:xfrm>
            <a:custGeom>
              <a:avLst/>
              <a:gdLst/>
              <a:ahLst/>
              <a:cxnLst/>
              <a:rect l="l" t="t" r="r" b="b"/>
              <a:pathLst>
                <a:path w="1337239" h="139206">
                  <a:moveTo>
                    <a:pt x="20488" y="0"/>
                  </a:moveTo>
                  <a:lnTo>
                    <a:pt x="1316752" y="0"/>
                  </a:lnTo>
                  <a:cubicBezTo>
                    <a:pt x="1322185" y="0"/>
                    <a:pt x="1327396" y="2159"/>
                    <a:pt x="1331238" y="6001"/>
                  </a:cubicBezTo>
                  <a:cubicBezTo>
                    <a:pt x="1335081" y="9843"/>
                    <a:pt x="1337239" y="15054"/>
                    <a:pt x="1337239" y="20488"/>
                  </a:cubicBezTo>
                  <a:lnTo>
                    <a:pt x="1337239" y="118718"/>
                  </a:lnTo>
                  <a:cubicBezTo>
                    <a:pt x="1337239" y="124152"/>
                    <a:pt x="1335081" y="129363"/>
                    <a:pt x="1331238" y="133205"/>
                  </a:cubicBezTo>
                  <a:cubicBezTo>
                    <a:pt x="1327396" y="137047"/>
                    <a:pt x="1322185" y="139206"/>
                    <a:pt x="1316752" y="139206"/>
                  </a:cubicBezTo>
                  <a:lnTo>
                    <a:pt x="20488" y="139206"/>
                  </a:lnTo>
                  <a:cubicBezTo>
                    <a:pt x="15054" y="139206"/>
                    <a:pt x="9843" y="137047"/>
                    <a:pt x="6001" y="133205"/>
                  </a:cubicBezTo>
                  <a:cubicBezTo>
                    <a:pt x="2159" y="129363"/>
                    <a:pt x="0" y="124152"/>
                    <a:pt x="0" y="118718"/>
                  </a:cubicBezTo>
                  <a:lnTo>
                    <a:pt x="0" y="20488"/>
                  </a:lnTo>
                  <a:cubicBezTo>
                    <a:pt x="0" y="15054"/>
                    <a:pt x="2159" y="9843"/>
                    <a:pt x="6001" y="6001"/>
                  </a:cubicBezTo>
                  <a:cubicBezTo>
                    <a:pt x="9843" y="2159"/>
                    <a:pt x="15054" y="0"/>
                    <a:pt x="2048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37239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04552" y="6425134"/>
            <a:ext cx="6424015" cy="668736"/>
            <a:chOff x="0" y="0"/>
            <a:chExt cx="1337239" cy="1392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7239" cy="139206"/>
            </a:xfrm>
            <a:custGeom>
              <a:avLst/>
              <a:gdLst/>
              <a:ahLst/>
              <a:cxnLst/>
              <a:rect l="l" t="t" r="r" b="b"/>
              <a:pathLst>
                <a:path w="1337239" h="139206">
                  <a:moveTo>
                    <a:pt x="20488" y="0"/>
                  </a:moveTo>
                  <a:lnTo>
                    <a:pt x="1316752" y="0"/>
                  </a:lnTo>
                  <a:cubicBezTo>
                    <a:pt x="1322185" y="0"/>
                    <a:pt x="1327396" y="2159"/>
                    <a:pt x="1331238" y="6001"/>
                  </a:cubicBezTo>
                  <a:cubicBezTo>
                    <a:pt x="1335081" y="9843"/>
                    <a:pt x="1337239" y="15054"/>
                    <a:pt x="1337239" y="20488"/>
                  </a:cubicBezTo>
                  <a:lnTo>
                    <a:pt x="1337239" y="118718"/>
                  </a:lnTo>
                  <a:cubicBezTo>
                    <a:pt x="1337239" y="124152"/>
                    <a:pt x="1335081" y="129363"/>
                    <a:pt x="1331238" y="133205"/>
                  </a:cubicBezTo>
                  <a:cubicBezTo>
                    <a:pt x="1327396" y="137047"/>
                    <a:pt x="1322185" y="139206"/>
                    <a:pt x="1316752" y="139206"/>
                  </a:cubicBezTo>
                  <a:lnTo>
                    <a:pt x="20488" y="139206"/>
                  </a:lnTo>
                  <a:cubicBezTo>
                    <a:pt x="15054" y="139206"/>
                    <a:pt x="9843" y="137047"/>
                    <a:pt x="6001" y="133205"/>
                  </a:cubicBezTo>
                  <a:cubicBezTo>
                    <a:pt x="2159" y="129363"/>
                    <a:pt x="0" y="124152"/>
                    <a:pt x="0" y="118718"/>
                  </a:cubicBezTo>
                  <a:lnTo>
                    <a:pt x="0" y="20488"/>
                  </a:lnTo>
                  <a:cubicBezTo>
                    <a:pt x="0" y="15054"/>
                    <a:pt x="2159" y="9843"/>
                    <a:pt x="6001" y="6001"/>
                  </a:cubicBezTo>
                  <a:cubicBezTo>
                    <a:pt x="9843" y="2159"/>
                    <a:pt x="15054" y="0"/>
                    <a:pt x="2048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37239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723866" y="4597623"/>
            <a:ext cx="1574166" cy="3450227"/>
          </a:xfrm>
          <a:custGeom>
            <a:avLst/>
            <a:gdLst/>
            <a:ahLst/>
            <a:cxnLst/>
            <a:rect l="l" t="t" r="r" b="b"/>
            <a:pathLst>
              <a:path w="1574166" h="3450227">
                <a:moveTo>
                  <a:pt x="0" y="0"/>
                </a:moveTo>
                <a:lnTo>
                  <a:pt x="1574167" y="0"/>
                </a:lnTo>
                <a:lnTo>
                  <a:pt x="1574167" y="3450227"/>
                </a:lnTo>
                <a:lnTo>
                  <a:pt x="0" y="3450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986856" y="2503663"/>
            <a:ext cx="4768114" cy="31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Mihir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6856" y="6608526"/>
            <a:ext cx="5276277" cy="31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Harsh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76714" y="6608526"/>
            <a:ext cx="4536817" cy="31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Shiva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9277" y="3071518"/>
            <a:ext cx="5970730" cy="304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</a:t>
            </a: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 Design</a:t>
            </a: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Worked on initializing the database schema and data.</a:t>
            </a:r>
          </a:p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Backend Development</a:t>
            </a: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API endpoints for the Hiring Manager backend CRUD operations.</a:t>
            </a:r>
          </a:p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 Development:</a:t>
            </a:r>
          </a:p>
          <a:p>
            <a:pPr marL="777240" lvl="2" indent="-259080" algn="l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Registration page for Hiring Managers.</a:t>
            </a:r>
          </a:p>
          <a:p>
            <a:pPr marL="777240" lvl="2" indent="-259080" algn="l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Hiring Manager profile page, including functionality for editing information and credentials.</a:t>
            </a:r>
          </a:p>
          <a:p>
            <a:pPr marL="0" lvl="0" indent="0" algn="l">
              <a:lnSpc>
                <a:spcPts val="2430"/>
              </a:lnSpc>
              <a:spcBef>
                <a:spcPct val="0"/>
              </a:spcBef>
            </a:pPr>
            <a:endParaRPr lang="en-US" sz="1800" u="none" spc="10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0" y="1913955"/>
            <a:ext cx="18288000" cy="50464"/>
          </a:xfrm>
          <a:custGeom>
            <a:avLst/>
            <a:gdLst/>
            <a:ahLst/>
            <a:cxnLst/>
            <a:rect l="l" t="t" r="r" b="b"/>
            <a:pathLst>
              <a:path w="18288000" h="50464">
                <a:moveTo>
                  <a:pt x="0" y="0"/>
                </a:moveTo>
                <a:lnTo>
                  <a:pt x="18288000" y="0"/>
                </a:lnTo>
                <a:lnTo>
                  <a:pt x="18288000" y="50464"/>
                </a:lnTo>
                <a:lnTo>
                  <a:pt x="0" y="50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8276714" y="2498684"/>
            <a:ext cx="4768114" cy="31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Hem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48236" y="442913"/>
            <a:ext cx="11772890" cy="1266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99"/>
              </a:lnSpc>
            </a:pPr>
            <a:r>
              <a:rPr lang="en-US" sz="89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Focus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031194" y="3071518"/>
            <a:ext cx="5970730" cy="304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</a:t>
            </a: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 Design: </a:t>
            </a: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Worked on initializing the database schema and data.</a:t>
            </a:r>
          </a:p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Backend Development</a:t>
            </a: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API endpoints for the Users backend CRUD operations.</a:t>
            </a:r>
          </a:p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 Development:</a:t>
            </a:r>
          </a:p>
          <a:p>
            <a:pPr marL="777240" lvl="2" indent="-259080" algn="l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Registration page for Users.</a:t>
            </a:r>
          </a:p>
          <a:p>
            <a:pPr marL="777240" lvl="2" indent="-259080" algn="l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Candidate profile page, including functionality for editing information and credentials.</a:t>
            </a:r>
          </a:p>
          <a:p>
            <a:pPr marL="0" lvl="0" indent="0" algn="l">
              <a:lnSpc>
                <a:spcPts val="2430"/>
              </a:lnSpc>
              <a:spcBef>
                <a:spcPct val="0"/>
              </a:spcBef>
            </a:pPr>
            <a:endParaRPr lang="en-US" sz="1800" u="none" spc="10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63951" y="7208170"/>
            <a:ext cx="5970730" cy="24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</a:t>
            </a: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 Design:</a:t>
            </a: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Worked on initializing the database schema and data.</a:t>
            </a:r>
          </a:p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Backend Development</a:t>
            </a: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API endpoints for the Candidate backend CRUD operations.</a:t>
            </a:r>
          </a:p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 Development:</a:t>
            </a:r>
          </a:p>
          <a:p>
            <a:pPr marL="777240" lvl="2" indent="-259080" algn="l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Registration page for Candidates.</a:t>
            </a:r>
          </a:p>
          <a:p>
            <a:pPr marL="777240" lvl="2" indent="-259080" algn="l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Hiring Manager Dashboard.</a:t>
            </a:r>
          </a:p>
          <a:p>
            <a:pPr marL="0" lvl="0" indent="0" algn="l">
              <a:lnSpc>
                <a:spcPts val="2430"/>
              </a:lnSpc>
              <a:spcBef>
                <a:spcPct val="0"/>
              </a:spcBef>
            </a:pPr>
            <a:endParaRPr lang="en-US" sz="1800" u="none" spc="10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031194" y="7179595"/>
            <a:ext cx="5970730" cy="298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</a:t>
            </a: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 Design</a:t>
            </a: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Worked on initializing the database schema and data.</a:t>
            </a:r>
          </a:p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Backend Developmen</a:t>
            </a: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t: API endpoints for the Admin backend CRUD operations.</a:t>
            </a:r>
          </a:p>
          <a:p>
            <a:pPr marL="388620" lvl="1" indent="-194310" algn="l">
              <a:lnSpc>
                <a:spcPts val="243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pc="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Frontend Development:</a:t>
            </a:r>
          </a:p>
          <a:p>
            <a:pPr marL="777240" lvl="2" indent="-259080" algn="l">
              <a:lnSpc>
                <a:spcPts val="243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u="none" spc="1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Registration page for Hiring Managers.</a:t>
            </a:r>
          </a:p>
          <a:p>
            <a:pPr marL="734061" lvl="2" indent="-244687" algn="l">
              <a:lnSpc>
                <a:spcPts val="2295"/>
              </a:lnSpc>
              <a:spcBef>
                <a:spcPct val="0"/>
              </a:spcBef>
              <a:buFont typeface="Arial"/>
              <a:buChar char="⚬"/>
            </a:pPr>
            <a:r>
              <a:rPr lang="en-US" sz="1700" u="none" spc="10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Candidate view page, to view candidates for each job listing including the functionality for editing status of application.</a:t>
            </a:r>
          </a:p>
          <a:p>
            <a:pPr marL="0" lvl="0" indent="0" algn="l">
              <a:lnSpc>
                <a:spcPts val="2430"/>
              </a:lnSpc>
              <a:spcBef>
                <a:spcPct val="0"/>
              </a:spcBef>
            </a:pPr>
            <a:endParaRPr lang="en-US" sz="1700" u="none" spc="10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5932" y="3605386"/>
            <a:ext cx="576384" cy="532369"/>
          </a:xfrm>
          <a:custGeom>
            <a:avLst/>
            <a:gdLst/>
            <a:ahLst/>
            <a:cxnLst/>
            <a:rect l="l" t="t" r="r" b="b"/>
            <a:pathLst>
              <a:path w="576384" h="532369">
                <a:moveTo>
                  <a:pt x="0" y="0"/>
                </a:moveTo>
                <a:lnTo>
                  <a:pt x="576385" y="0"/>
                </a:lnTo>
                <a:lnTo>
                  <a:pt x="576385" y="532369"/>
                </a:lnTo>
                <a:lnTo>
                  <a:pt x="0" y="532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677617" y="6635705"/>
            <a:ext cx="3954931" cy="103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7"/>
              </a:lnSpc>
            </a:pPr>
            <a:r>
              <a:rPr lang="en-US" sz="1991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Waiting for modules from other teams to start working on dependent tasks.</a:t>
            </a:r>
          </a:p>
        </p:txBody>
      </p:sp>
      <p:sp>
        <p:nvSpPr>
          <p:cNvPr id="4" name="Freeform 4"/>
          <p:cNvSpPr/>
          <p:nvPr/>
        </p:nvSpPr>
        <p:spPr>
          <a:xfrm>
            <a:off x="11529733" y="6905851"/>
            <a:ext cx="576384" cy="532369"/>
          </a:xfrm>
          <a:custGeom>
            <a:avLst/>
            <a:gdLst/>
            <a:ahLst/>
            <a:cxnLst/>
            <a:rect l="l" t="t" r="r" b="b"/>
            <a:pathLst>
              <a:path w="576384" h="532369">
                <a:moveTo>
                  <a:pt x="0" y="0"/>
                </a:moveTo>
                <a:lnTo>
                  <a:pt x="576384" y="0"/>
                </a:lnTo>
                <a:lnTo>
                  <a:pt x="576384" y="532369"/>
                </a:lnTo>
                <a:lnTo>
                  <a:pt x="0" y="53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415224" y="3337132"/>
            <a:ext cx="4151875" cy="68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7"/>
              </a:lnSpc>
            </a:pPr>
            <a:r>
              <a:rPr lang="en-US" sz="1991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Debugging complex issues in both front-end and back-end.</a:t>
            </a:r>
          </a:p>
        </p:txBody>
      </p:sp>
      <p:sp>
        <p:nvSpPr>
          <p:cNvPr id="6" name="Freeform 6"/>
          <p:cNvSpPr/>
          <p:nvPr/>
        </p:nvSpPr>
        <p:spPr>
          <a:xfrm>
            <a:off x="11529733" y="3490309"/>
            <a:ext cx="576384" cy="532369"/>
          </a:xfrm>
          <a:custGeom>
            <a:avLst/>
            <a:gdLst/>
            <a:ahLst/>
            <a:cxnLst/>
            <a:rect l="l" t="t" r="r" b="b"/>
            <a:pathLst>
              <a:path w="576384" h="532369">
                <a:moveTo>
                  <a:pt x="0" y="0"/>
                </a:moveTo>
                <a:lnTo>
                  <a:pt x="576384" y="0"/>
                </a:lnTo>
                <a:lnTo>
                  <a:pt x="576384" y="532369"/>
                </a:lnTo>
                <a:lnTo>
                  <a:pt x="0" y="53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45932" y="6963389"/>
            <a:ext cx="576384" cy="532369"/>
          </a:xfrm>
          <a:custGeom>
            <a:avLst/>
            <a:gdLst/>
            <a:ahLst/>
            <a:cxnLst/>
            <a:rect l="l" t="t" r="r" b="b"/>
            <a:pathLst>
              <a:path w="576384" h="532369">
                <a:moveTo>
                  <a:pt x="0" y="0"/>
                </a:moveTo>
                <a:lnTo>
                  <a:pt x="576385" y="0"/>
                </a:lnTo>
                <a:lnTo>
                  <a:pt x="576385" y="532370"/>
                </a:lnTo>
                <a:lnTo>
                  <a:pt x="0" y="53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202452" y="9053781"/>
            <a:ext cx="16230600" cy="4762"/>
          </a:xfrm>
          <a:prstGeom prst="line">
            <a:avLst/>
          </a:prstGeom>
          <a:ln w="9525" cap="flat">
            <a:solidFill>
              <a:srgbClr val="D0271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1913955"/>
            <a:ext cx="18288000" cy="50464"/>
          </a:xfrm>
          <a:custGeom>
            <a:avLst/>
            <a:gdLst/>
            <a:ahLst/>
            <a:cxnLst/>
            <a:rect l="l" t="t" r="r" b="b"/>
            <a:pathLst>
              <a:path w="18288000" h="50464">
                <a:moveTo>
                  <a:pt x="0" y="0"/>
                </a:moveTo>
                <a:lnTo>
                  <a:pt x="18288000" y="0"/>
                </a:lnTo>
                <a:lnTo>
                  <a:pt x="18288000" y="50464"/>
                </a:lnTo>
                <a:lnTo>
                  <a:pt x="0" y="50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8834" y="2181985"/>
            <a:ext cx="5388653" cy="6649468"/>
          </a:xfrm>
          <a:custGeom>
            <a:avLst/>
            <a:gdLst/>
            <a:ahLst/>
            <a:cxnLst/>
            <a:rect l="l" t="t" r="r" b="b"/>
            <a:pathLst>
              <a:path w="5388653" h="6649468">
                <a:moveTo>
                  <a:pt x="0" y="0"/>
                </a:moveTo>
                <a:lnTo>
                  <a:pt x="5388652" y="0"/>
                </a:lnTo>
                <a:lnTo>
                  <a:pt x="5388652" y="6649468"/>
                </a:lnTo>
                <a:lnTo>
                  <a:pt x="0" y="6649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3000"/>
            </a:blip>
            <a:stretch>
              <a:fillRect l="-5374" r="-53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42334" y="563727"/>
            <a:ext cx="11772890" cy="1266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99"/>
              </a:lnSpc>
            </a:pPr>
            <a:r>
              <a:rPr lang="en-US" sz="89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92549" y="3452209"/>
            <a:ext cx="4107388" cy="68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7"/>
              </a:lnSpc>
            </a:pPr>
            <a:r>
              <a:rPr lang="en-US" sz="1991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Version control issues due to multiple contributors.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92549" y="6867751"/>
            <a:ext cx="3656627" cy="68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7"/>
              </a:lnSpc>
            </a:pPr>
            <a:r>
              <a:rPr lang="en-US" sz="1991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Integrating the different parts of the application smoothly.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>
            <a:off x="5922082" y="1964430"/>
            <a:ext cx="0" cy="7089351"/>
          </a:xfrm>
          <a:prstGeom prst="line">
            <a:avLst/>
          </a:prstGeom>
          <a:ln w="19050" cap="rnd">
            <a:solidFill>
              <a:srgbClr val="D0271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785930"/>
            <a:ext cx="16764758" cy="0"/>
          </a:xfrm>
          <a:prstGeom prst="line">
            <a:avLst/>
          </a:prstGeom>
          <a:ln w="28575" cap="flat">
            <a:solidFill>
              <a:srgbClr val="D0271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30165" y="4534902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1C4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7066" y="4534902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1C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3627" y="4534902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1C4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96139" y="4534902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21C4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227066" y="5336554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121C4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48468" y="5336554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121C4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77898" y="6187454"/>
            <a:ext cx="2646492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Enhanced experience using Azure to facilitate agile development with other teams.</a:t>
            </a:r>
          </a:p>
          <a:p>
            <a:pPr algn="l">
              <a:lnSpc>
                <a:spcPts val="2340"/>
              </a:lnSpc>
            </a:pPr>
            <a:endParaRPr lang="en-US" sz="150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529904" y="6158879"/>
            <a:ext cx="2366454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Gained knowledge on uploading resumes from the front end and storing them in the database.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71930" y="5336554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121C4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71930" y="6158879"/>
            <a:ext cx="2391912" cy="17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Valuable experience in coordinating and collaborating with four different teams to achieve a unified project goal.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14442" y="5336554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121C4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14442" y="6158879"/>
            <a:ext cx="2646492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Adaptability to new tools and frameworks.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790379" y="1940606"/>
            <a:ext cx="1497621" cy="8346394"/>
          </a:xfrm>
          <a:custGeom>
            <a:avLst/>
            <a:gdLst/>
            <a:ahLst/>
            <a:cxnLst/>
            <a:rect l="l" t="t" r="r" b="b"/>
            <a:pathLst>
              <a:path w="1497621" h="8346394">
                <a:moveTo>
                  <a:pt x="0" y="0"/>
                </a:moveTo>
                <a:lnTo>
                  <a:pt x="1497621" y="0"/>
                </a:lnTo>
                <a:lnTo>
                  <a:pt x="1497621" y="8346394"/>
                </a:lnTo>
                <a:lnTo>
                  <a:pt x="0" y="834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20" r="-192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6777568" y="0"/>
            <a:ext cx="1574204" cy="1695296"/>
          </a:xfrm>
          <a:custGeom>
            <a:avLst/>
            <a:gdLst/>
            <a:ahLst/>
            <a:cxnLst/>
            <a:rect l="l" t="t" r="r" b="b"/>
            <a:pathLst>
              <a:path w="1574204" h="1695296">
                <a:moveTo>
                  <a:pt x="0" y="0"/>
                </a:moveTo>
                <a:lnTo>
                  <a:pt x="1574204" y="0"/>
                </a:lnTo>
                <a:lnTo>
                  <a:pt x="1574204" y="1695296"/>
                </a:lnTo>
                <a:lnTo>
                  <a:pt x="0" y="169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0" y="1913955"/>
            <a:ext cx="18288000" cy="50464"/>
          </a:xfrm>
          <a:custGeom>
            <a:avLst/>
            <a:gdLst/>
            <a:ahLst/>
            <a:cxnLst/>
            <a:rect l="l" t="t" r="r" b="b"/>
            <a:pathLst>
              <a:path w="18288000" h="50464">
                <a:moveTo>
                  <a:pt x="0" y="0"/>
                </a:moveTo>
                <a:lnTo>
                  <a:pt x="18288000" y="0"/>
                </a:lnTo>
                <a:lnTo>
                  <a:pt x="18288000" y="50464"/>
                </a:lnTo>
                <a:lnTo>
                  <a:pt x="0" y="50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6764758" y="-140940"/>
            <a:ext cx="25621" cy="10427940"/>
          </a:xfrm>
          <a:custGeom>
            <a:avLst/>
            <a:gdLst/>
            <a:ahLst/>
            <a:cxnLst/>
            <a:rect l="l" t="t" r="r" b="b"/>
            <a:pathLst>
              <a:path w="25621" h="10427940">
                <a:moveTo>
                  <a:pt x="0" y="0"/>
                </a:moveTo>
                <a:lnTo>
                  <a:pt x="25621" y="0"/>
                </a:lnTo>
                <a:lnTo>
                  <a:pt x="25621" y="10427940"/>
                </a:lnTo>
                <a:lnTo>
                  <a:pt x="0" y="10427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76918" y="409006"/>
            <a:ext cx="11772890" cy="1266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99"/>
              </a:lnSpc>
            </a:pPr>
            <a:r>
              <a:rPr lang="en-US" sz="8999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Lessons Learned</a:t>
            </a:r>
          </a:p>
        </p:txBody>
      </p:sp>
      <p:sp>
        <p:nvSpPr>
          <p:cNvPr id="28" name="Freeform 28"/>
          <p:cNvSpPr/>
          <p:nvPr/>
        </p:nvSpPr>
        <p:spPr>
          <a:xfrm>
            <a:off x="17128125" y="9520051"/>
            <a:ext cx="822128" cy="383856"/>
          </a:xfrm>
          <a:custGeom>
            <a:avLst/>
            <a:gdLst/>
            <a:ahLst/>
            <a:cxnLst/>
            <a:rect l="l" t="t" r="r" b="b"/>
            <a:pathLst>
              <a:path w="822128" h="383856">
                <a:moveTo>
                  <a:pt x="0" y="0"/>
                </a:moveTo>
                <a:lnTo>
                  <a:pt x="822129" y="0"/>
                </a:lnTo>
                <a:lnTo>
                  <a:pt x="822129" y="383856"/>
                </a:lnTo>
                <a:lnTo>
                  <a:pt x="0" y="383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92" t="-4737" b="-473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601</Words>
  <Application>Microsoft Macintosh PowerPoint</Application>
  <PresentationFormat>Custom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3" baseType="lpstr">
      <vt:lpstr>Canva Sans Medium</vt:lpstr>
      <vt:lpstr>Mukta Vaani Regular</vt:lpstr>
      <vt:lpstr>TT Firs Neue</vt:lpstr>
      <vt:lpstr>HK Grotesk Bold</vt:lpstr>
      <vt:lpstr>DM Sans</vt:lpstr>
      <vt:lpstr>Arial</vt:lpstr>
      <vt:lpstr>Montserrat Semi-Bold</vt:lpstr>
      <vt:lpstr>Garet Bold</vt:lpstr>
      <vt:lpstr>Ruda Heavy</vt:lpstr>
      <vt:lpstr>DM Sans Bold</vt:lpstr>
      <vt:lpstr>Montserrat Medium</vt:lpstr>
      <vt:lpstr>Calibri</vt:lpstr>
      <vt:lpstr>Poppins Light</vt:lpstr>
      <vt:lpstr>PT Sans</vt:lpstr>
      <vt:lpstr>TT Drugs</vt:lpstr>
      <vt:lpstr>Poppins Medium</vt:lpstr>
      <vt:lpstr>TT Firs Neue Bold</vt:lpstr>
      <vt:lpstr>Canva Sans Bold</vt:lpstr>
      <vt:lpstr>Garet</vt:lpstr>
      <vt:lpstr>Garet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heading</dc:title>
  <cp:lastModifiedBy>Mihir Dholakia</cp:lastModifiedBy>
  <cp:revision>2</cp:revision>
  <dcterms:created xsi:type="dcterms:W3CDTF">2006-08-16T00:00:00Z</dcterms:created>
  <dcterms:modified xsi:type="dcterms:W3CDTF">2024-08-29T18:03:54Z</dcterms:modified>
  <dc:identifier>DAFq7OkwxY0</dc:identifier>
</cp:coreProperties>
</file>